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265" r:id="rId3"/>
    <p:sldId id="268" r:id="rId4"/>
    <p:sldId id="377" r:id="rId5"/>
    <p:sldId id="378" r:id="rId6"/>
    <p:sldId id="295" r:id="rId7"/>
    <p:sldId id="371" r:id="rId8"/>
    <p:sldId id="270" r:id="rId9"/>
    <p:sldId id="271" r:id="rId10"/>
    <p:sldId id="283" r:id="rId11"/>
    <p:sldId id="257" r:id="rId12"/>
    <p:sldId id="298" r:id="rId13"/>
    <p:sldId id="346" r:id="rId14"/>
    <p:sldId id="284" r:id="rId15"/>
    <p:sldId id="273" r:id="rId16"/>
    <p:sldId id="276" r:id="rId17"/>
    <p:sldId id="348" r:id="rId18"/>
    <p:sldId id="349" r:id="rId19"/>
    <p:sldId id="351" r:id="rId20"/>
    <p:sldId id="335" r:id="rId21"/>
    <p:sldId id="338" r:id="rId22"/>
    <p:sldId id="336" r:id="rId23"/>
    <p:sldId id="337" r:id="rId24"/>
    <p:sldId id="339" r:id="rId25"/>
    <p:sldId id="340" r:id="rId26"/>
    <p:sldId id="285" r:id="rId27"/>
    <p:sldId id="275" r:id="rId28"/>
    <p:sldId id="286" r:id="rId29"/>
    <p:sldId id="287" r:id="rId30"/>
    <p:sldId id="321" r:id="rId31"/>
    <p:sldId id="354" r:id="rId32"/>
    <p:sldId id="355" r:id="rId33"/>
    <p:sldId id="356" r:id="rId34"/>
    <p:sldId id="358" r:id="rId35"/>
    <p:sldId id="360" r:id="rId36"/>
    <p:sldId id="362" r:id="rId37"/>
    <p:sldId id="363" r:id="rId38"/>
    <p:sldId id="297" r:id="rId39"/>
    <p:sldId id="364" r:id="rId40"/>
    <p:sldId id="366" r:id="rId41"/>
    <p:sldId id="367" r:id="rId42"/>
    <p:sldId id="368" r:id="rId43"/>
    <p:sldId id="288" r:id="rId44"/>
    <p:sldId id="342" r:id="rId45"/>
    <p:sldId id="289" r:id="rId46"/>
    <p:sldId id="290" r:id="rId47"/>
    <p:sldId id="343" r:id="rId48"/>
    <p:sldId id="317" r:id="rId49"/>
    <p:sldId id="370" r:id="rId50"/>
    <p:sldId id="372" r:id="rId51"/>
    <p:sldId id="374" r:id="rId52"/>
    <p:sldId id="389" r:id="rId53"/>
    <p:sldId id="292" r:id="rId54"/>
    <p:sldId id="301" r:id="rId55"/>
    <p:sldId id="304" r:id="rId56"/>
    <p:sldId id="379" r:id="rId57"/>
    <p:sldId id="381" r:id="rId58"/>
    <p:sldId id="384" r:id="rId59"/>
    <p:sldId id="382" r:id="rId60"/>
    <p:sldId id="386" r:id="rId61"/>
    <p:sldId id="302" r:id="rId62"/>
    <p:sldId id="307" r:id="rId63"/>
    <p:sldId id="306" r:id="rId64"/>
    <p:sldId id="322" r:id="rId65"/>
    <p:sldId id="393" r:id="rId66"/>
    <p:sldId id="387" r:id="rId67"/>
    <p:sldId id="390" r:id="rId68"/>
    <p:sldId id="391" r:id="rId69"/>
    <p:sldId id="392" r:id="rId70"/>
    <p:sldId id="394" r:id="rId71"/>
    <p:sldId id="281" r:id="rId72"/>
    <p:sldId id="308" r:id="rId73"/>
    <p:sldId id="395" r:id="rId74"/>
    <p:sldId id="396" r:id="rId75"/>
    <p:sldId id="397" r:id="rId76"/>
    <p:sldId id="409" r:id="rId77"/>
    <p:sldId id="398" r:id="rId78"/>
    <p:sldId id="314" r:id="rId79"/>
    <p:sldId id="303" r:id="rId80"/>
    <p:sldId id="311" r:id="rId81"/>
    <p:sldId id="312" r:id="rId82"/>
    <p:sldId id="310" r:id="rId83"/>
    <p:sldId id="399" r:id="rId84"/>
    <p:sldId id="400" r:id="rId85"/>
    <p:sldId id="401" r:id="rId86"/>
    <p:sldId id="403" r:id="rId87"/>
    <p:sldId id="334" r:id="rId88"/>
    <p:sldId id="313" r:id="rId89"/>
    <p:sldId id="404" r:id="rId90"/>
    <p:sldId id="405" r:id="rId91"/>
    <p:sldId id="320" r:id="rId92"/>
    <p:sldId id="328" r:id="rId93"/>
    <p:sldId id="316" r:id="rId94"/>
    <p:sldId id="319" r:id="rId95"/>
    <p:sldId id="407" r:id="rId96"/>
    <p:sldId id="326" r:id="rId97"/>
    <p:sldId id="408" r:id="rId98"/>
    <p:sldId id="269" r:id="rId99"/>
    <p:sldId id="318" r:id="rId10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50" autoAdjust="0"/>
  </p:normalViewPr>
  <p:slideViewPr>
    <p:cSldViewPr>
      <p:cViewPr varScale="1">
        <p:scale>
          <a:sx n="61" d="100"/>
          <a:sy n="61" d="100"/>
        </p:scale>
        <p:origin x="-89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0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264FB3-22D3-4E53-A78A-159EC407E641}" type="doc">
      <dgm:prSet loTypeId="urn:microsoft.com/office/officeart/2005/8/layout/hierarchy6" loCatId="hierarchy" qsTypeId="urn:microsoft.com/office/officeart/2005/8/quickstyle/simple1" qsCatId="simple" csTypeId="urn:microsoft.com/office/officeart/2005/8/colors/colorful4" csCatId="colorful" phldr="1"/>
      <dgm:spPr/>
      <dgm:t>
        <a:bodyPr/>
        <a:lstStyle/>
        <a:p>
          <a:endParaRPr lang="zh-TW" altLang="en-US"/>
        </a:p>
      </dgm:t>
    </dgm:pt>
    <dgm:pt modelId="{A244772C-B0AB-4FB4-BA72-2F81239823C4}">
      <dgm:prSet phldrT="[文字]"/>
      <dgm:spPr/>
      <dgm:t>
        <a:bodyPr/>
        <a:lstStyle/>
        <a:p>
          <a:r>
            <a:rPr lang="zh-TW" altLang="en-US" dirty="0" smtClean="0">
              <a:solidFill>
                <a:schemeClr val="tx1"/>
              </a:solidFill>
            </a:rPr>
            <a:t>主程式</a:t>
          </a:r>
          <a:endParaRPr lang="zh-TW" altLang="en-US" dirty="0">
            <a:solidFill>
              <a:schemeClr val="tx1"/>
            </a:solidFill>
          </a:endParaRPr>
        </a:p>
      </dgm:t>
    </dgm:pt>
    <dgm:pt modelId="{81DEC861-6FF3-4A63-8933-8F7130FD9886}" type="parTrans" cxnId="{B5D2F2DD-88A4-4007-BD2E-85D67133A54B}">
      <dgm:prSet/>
      <dgm:spPr/>
      <dgm:t>
        <a:bodyPr/>
        <a:lstStyle/>
        <a:p>
          <a:endParaRPr lang="zh-TW" altLang="en-US"/>
        </a:p>
      </dgm:t>
    </dgm:pt>
    <dgm:pt modelId="{61AA6805-6D24-4F08-AFCD-90706AD155D9}" type="sibTrans" cxnId="{B5D2F2DD-88A4-4007-BD2E-85D67133A54B}">
      <dgm:prSet/>
      <dgm:spPr/>
      <dgm:t>
        <a:bodyPr/>
        <a:lstStyle/>
        <a:p>
          <a:endParaRPr lang="zh-TW" altLang="en-US"/>
        </a:p>
      </dgm:t>
    </dgm:pt>
    <dgm:pt modelId="{882E2FD8-8860-41FA-8979-3ED878DA0328}">
      <dgm:prSet phldrT="[文字]"/>
      <dgm:spPr/>
      <dgm:t>
        <a:bodyPr/>
        <a:lstStyle/>
        <a:p>
          <a:r>
            <a:rPr lang="zh-TW" altLang="en-US" dirty="0" smtClean="0">
              <a:solidFill>
                <a:schemeClr val="tx1"/>
              </a:solidFill>
            </a:rPr>
            <a:t>畫三角形</a:t>
          </a:r>
          <a:endParaRPr lang="zh-TW" altLang="en-US" dirty="0">
            <a:solidFill>
              <a:schemeClr val="tx1"/>
            </a:solidFill>
          </a:endParaRPr>
        </a:p>
      </dgm:t>
    </dgm:pt>
    <dgm:pt modelId="{8D257646-A6AD-4017-949E-1CDB26BF5B5C}" type="parTrans" cxnId="{298229D8-6EC2-4B2B-B257-CEE464BA2619}">
      <dgm:prSet/>
      <dgm:spPr/>
      <dgm:t>
        <a:bodyPr/>
        <a:lstStyle/>
        <a:p>
          <a:endParaRPr lang="zh-TW" altLang="en-US"/>
        </a:p>
      </dgm:t>
    </dgm:pt>
    <dgm:pt modelId="{B2F8A55B-54A3-481B-99AD-C179B4D048F0}" type="sibTrans" cxnId="{298229D8-6EC2-4B2B-B257-CEE464BA2619}">
      <dgm:prSet/>
      <dgm:spPr/>
      <dgm:t>
        <a:bodyPr/>
        <a:lstStyle/>
        <a:p>
          <a:endParaRPr lang="zh-TW" altLang="en-US"/>
        </a:p>
      </dgm:t>
    </dgm:pt>
    <dgm:pt modelId="{5D69C431-FA4A-4FDA-81B2-C6300F2D9884}">
      <dgm:prSet phldrT="[文字]"/>
      <dgm:spPr/>
      <dgm:t>
        <a:bodyPr/>
        <a:lstStyle/>
        <a:p>
          <a:r>
            <a:rPr lang="zh-TW" altLang="en-US" dirty="0" smtClean="0">
              <a:solidFill>
                <a:schemeClr val="tx1"/>
              </a:solidFill>
            </a:rPr>
            <a:t>畫線</a:t>
          </a:r>
          <a:endParaRPr lang="zh-TW" altLang="en-US" dirty="0">
            <a:solidFill>
              <a:schemeClr val="tx1"/>
            </a:solidFill>
          </a:endParaRPr>
        </a:p>
      </dgm:t>
    </dgm:pt>
    <dgm:pt modelId="{0BE7BFC1-DA7F-44D3-8625-A97FEC644398}" type="parTrans" cxnId="{B85DC218-A510-4F22-A4C3-8DCDEFADABFD}">
      <dgm:prSet/>
      <dgm:spPr/>
      <dgm:t>
        <a:bodyPr/>
        <a:lstStyle/>
        <a:p>
          <a:endParaRPr lang="zh-TW" altLang="en-US"/>
        </a:p>
      </dgm:t>
    </dgm:pt>
    <dgm:pt modelId="{FD6A4659-5227-40D9-8DE3-DDA0B372DDB7}" type="sibTrans" cxnId="{B85DC218-A510-4F22-A4C3-8DCDEFADABFD}">
      <dgm:prSet/>
      <dgm:spPr/>
      <dgm:t>
        <a:bodyPr/>
        <a:lstStyle/>
        <a:p>
          <a:endParaRPr lang="zh-TW" altLang="en-US"/>
        </a:p>
      </dgm:t>
    </dgm:pt>
    <dgm:pt modelId="{0B5606EB-207A-4FCA-B986-6E75CAF9E3FD}">
      <dgm:prSet phldrT="[文字]"/>
      <dgm:spPr/>
      <dgm:t>
        <a:bodyPr/>
        <a:lstStyle/>
        <a:p>
          <a:r>
            <a:rPr lang="zh-TW" altLang="en-US" dirty="0" smtClean="0">
              <a:solidFill>
                <a:schemeClr val="tx1"/>
              </a:solidFill>
            </a:rPr>
            <a:t>畫線</a:t>
          </a:r>
          <a:endParaRPr lang="zh-TW" altLang="en-US" dirty="0">
            <a:solidFill>
              <a:schemeClr val="tx1"/>
            </a:solidFill>
          </a:endParaRPr>
        </a:p>
      </dgm:t>
    </dgm:pt>
    <dgm:pt modelId="{51ABF304-4B42-4169-AE08-33540B60A360}" type="parTrans" cxnId="{DD0F363A-D03A-479A-9065-3765125FE109}">
      <dgm:prSet/>
      <dgm:spPr/>
      <dgm:t>
        <a:bodyPr/>
        <a:lstStyle/>
        <a:p>
          <a:endParaRPr lang="zh-TW" altLang="en-US"/>
        </a:p>
      </dgm:t>
    </dgm:pt>
    <dgm:pt modelId="{B83430CA-E513-4B90-BBAB-C1F8360BB9B5}" type="sibTrans" cxnId="{DD0F363A-D03A-479A-9065-3765125FE109}">
      <dgm:prSet/>
      <dgm:spPr/>
      <dgm:t>
        <a:bodyPr/>
        <a:lstStyle/>
        <a:p>
          <a:endParaRPr lang="zh-TW" altLang="en-US"/>
        </a:p>
      </dgm:t>
    </dgm:pt>
    <dgm:pt modelId="{8BFA3A07-06E9-46C2-B4D8-ECCEA1EDE02F}">
      <dgm:prSet phldrT="[文字]"/>
      <dgm:spPr/>
      <dgm:t>
        <a:bodyPr/>
        <a:lstStyle/>
        <a:p>
          <a:r>
            <a:rPr lang="zh-TW" altLang="en-US" dirty="0" smtClean="0">
              <a:solidFill>
                <a:schemeClr val="tx1"/>
              </a:solidFill>
            </a:rPr>
            <a:t>造出視窗</a:t>
          </a:r>
          <a:endParaRPr lang="zh-TW" altLang="en-US" dirty="0">
            <a:solidFill>
              <a:schemeClr val="tx1"/>
            </a:solidFill>
          </a:endParaRPr>
        </a:p>
      </dgm:t>
    </dgm:pt>
    <dgm:pt modelId="{E5860AC5-3A45-45A0-A1EE-0A3BEA743C33}" type="parTrans" cxnId="{B5C672E2-8893-4E25-8957-4438E40BBDC1}">
      <dgm:prSet/>
      <dgm:spPr/>
      <dgm:t>
        <a:bodyPr/>
        <a:lstStyle/>
        <a:p>
          <a:endParaRPr lang="zh-TW" altLang="en-US"/>
        </a:p>
      </dgm:t>
    </dgm:pt>
    <dgm:pt modelId="{ECA4793E-1A66-4AFD-AAF8-4CF63E1441F1}" type="sibTrans" cxnId="{B5C672E2-8893-4E25-8957-4438E40BBDC1}">
      <dgm:prSet/>
      <dgm:spPr/>
      <dgm:t>
        <a:bodyPr/>
        <a:lstStyle/>
        <a:p>
          <a:endParaRPr lang="zh-TW" altLang="en-US"/>
        </a:p>
      </dgm:t>
    </dgm:pt>
    <dgm:pt modelId="{6245B3B6-6FC3-4710-B309-FCE26B66CB86}">
      <dgm:prSet phldrT="[文字]"/>
      <dgm:spPr/>
      <dgm:t>
        <a:bodyPr/>
        <a:lstStyle/>
        <a:p>
          <a:r>
            <a:rPr lang="zh-TW" altLang="en-US" dirty="0" smtClean="0">
              <a:solidFill>
                <a:schemeClr val="tx1"/>
              </a:solidFill>
            </a:rPr>
            <a:t>設定</a:t>
          </a:r>
          <a:r>
            <a:rPr lang="en-US" altLang="zh-TW" dirty="0" smtClean="0">
              <a:solidFill>
                <a:schemeClr val="tx1"/>
              </a:solidFill>
            </a:rPr>
            <a:t>size</a:t>
          </a:r>
          <a:endParaRPr lang="zh-TW" altLang="en-US" dirty="0">
            <a:solidFill>
              <a:schemeClr val="tx1"/>
            </a:solidFill>
          </a:endParaRPr>
        </a:p>
      </dgm:t>
    </dgm:pt>
    <dgm:pt modelId="{08FA118B-DEEF-4ACB-94DE-F26DCD5003DF}" type="parTrans" cxnId="{6E3E6CF1-DEB3-476E-929A-13241E36388F}">
      <dgm:prSet/>
      <dgm:spPr/>
      <dgm:t>
        <a:bodyPr/>
        <a:lstStyle/>
        <a:p>
          <a:endParaRPr lang="zh-TW" altLang="en-US"/>
        </a:p>
      </dgm:t>
    </dgm:pt>
    <dgm:pt modelId="{309A8A96-CBB7-4629-9ADA-6AB2C1E08AB5}" type="sibTrans" cxnId="{6E3E6CF1-DEB3-476E-929A-13241E36388F}">
      <dgm:prSet/>
      <dgm:spPr/>
      <dgm:t>
        <a:bodyPr/>
        <a:lstStyle/>
        <a:p>
          <a:endParaRPr lang="zh-TW" altLang="en-US"/>
        </a:p>
      </dgm:t>
    </dgm:pt>
    <dgm:pt modelId="{E0130412-A046-49FD-8BFA-EB5D524DB0C3}">
      <dgm:prSet phldrT="[文字]"/>
      <dgm:spPr/>
      <dgm:t>
        <a:bodyPr/>
        <a:lstStyle/>
        <a:p>
          <a:r>
            <a:rPr lang="zh-TW" altLang="en-US" dirty="0" smtClean="0">
              <a:solidFill>
                <a:schemeClr val="tx1"/>
              </a:solidFill>
            </a:rPr>
            <a:t>畫線</a:t>
          </a:r>
          <a:endParaRPr lang="zh-TW" altLang="en-US" dirty="0">
            <a:solidFill>
              <a:schemeClr val="tx1"/>
            </a:solidFill>
          </a:endParaRPr>
        </a:p>
      </dgm:t>
    </dgm:pt>
    <dgm:pt modelId="{FD3E0911-4F7E-426C-B261-BB61DFEF7A46}" type="parTrans" cxnId="{7AB472EA-4E8A-4004-9212-A74DC65F1E6F}">
      <dgm:prSet/>
      <dgm:spPr/>
      <dgm:t>
        <a:bodyPr/>
        <a:lstStyle/>
        <a:p>
          <a:endParaRPr lang="zh-TW" altLang="en-US"/>
        </a:p>
      </dgm:t>
    </dgm:pt>
    <dgm:pt modelId="{23C47AC2-589F-47A0-89E9-EBFF5274C978}" type="sibTrans" cxnId="{7AB472EA-4E8A-4004-9212-A74DC65F1E6F}">
      <dgm:prSet/>
      <dgm:spPr/>
      <dgm:t>
        <a:bodyPr/>
        <a:lstStyle/>
        <a:p>
          <a:endParaRPr lang="zh-TW" altLang="en-US"/>
        </a:p>
      </dgm:t>
    </dgm:pt>
    <dgm:pt modelId="{B23A1846-8E70-4AAB-9F00-015A19023C9F}" type="pres">
      <dgm:prSet presAssocID="{AE264FB3-22D3-4E53-A78A-159EC407E641}" presName="mainComposite" presStyleCnt="0">
        <dgm:presLayoutVars>
          <dgm:chPref val="1"/>
          <dgm:dir/>
          <dgm:animOne val="branch"/>
          <dgm:animLvl val="lvl"/>
          <dgm:resizeHandles val="exact"/>
        </dgm:presLayoutVars>
      </dgm:prSet>
      <dgm:spPr/>
      <dgm:t>
        <a:bodyPr/>
        <a:lstStyle/>
        <a:p>
          <a:endParaRPr lang="zh-TW" altLang="en-US"/>
        </a:p>
      </dgm:t>
    </dgm:pt>
    <dgm:pt modelId="{A8A3C17A-670B-4449-B554-9C6B8BE4486A}" type="pres">
      <dgm:prSet presAssocID="{AE264FB3-22D3-4E53-A78A-159EC407E641}" presName="hierFlow" presStyleCnt="0"/>
      <dgm:spPr/>
    </dgm:pt>
    <dgm:pt modelId="{4BA8249B-411A-4063-93C1-F58F5947B95A}" type="pres">
      <dgm:prSet presAssocID="{AE264FB3-22D3-4E53-A78A-159EC407E641}" presName="hierChild1" presStyleCnt="0">
        <dgm:presLayoutVars>
          <dgm:chPref val="1"/>
          <dgm:animOne val="branch"/>
          <dgm:animLvl val="lvl"/>
        </dgm:presLayoutVars>
      </dgm:prSet>
      <dgm:spPr/>
    </dgm:pt>
    <dgm:pt modelId="{6A4B3D91-0BBD-4AE9-A120-D3233F2723E8}" type="pres">
      <dgm:prSet presAssocID="{A244772C-B0AB-4FB4-BA72-2F81239823C4}" presName="Name14" presStyleCnt="0"/>
      <dgm:spPr/>
    </dgm:pt>
    <dgm:pt modelId="{A6A5F489-4045-4710-A4BE-BB6774CCB251}" type="pres">
      <dgm:prSet presAssocID="{A244772C-B0AB-4FB4-BA72-2F81239823C4}" presName="level1Shape" presStyleLbl="node0" presStyleIdx="0" presStyleCnt="1" custScaleX="87481" custLinFactX="-11375" custLinFactNeighborX="-100000" custLinFactNeighborY="-9468">
        <dgm:presLayoutVars>
          <dgm:chPref val="3"/>
        </dgm:presLayoutVars>
      </dgm:prSet>
      <dgm:spPr/>
      <dgm:t>
        <a:bodyPr/>
        <a:lstStyle/>
        <a:p>
          <a:endParaRPr lang="zh-TW" altLang="en-US"/>
        </a:p>
      </dgm:t>
    </dgm:pt>
    <dgm:pt modelId="{8CC7AB98-92C3-4B87-9F96-66D8B26AE70B}" type="pres">
      <dgm:prSet presAssocID="{A244772C-B0AB-4FB4-BA72-2F81239823C4}" presName="hierChild2" presStyleCnt="0"/>
      <dgm:spPr/>
    </dgm:pt>
    <dgm:pt modelId="{0A07F332-CD45-4997-9AC5-EA345BE5E77C}" type="pres">
      <dgm:prSet presAssocID="{8D257646-A6AD-4017-949E-1CDB26BF5B5C}" presName="Name19" presStyleLbl="parChTrans1D2" presStyleIdx="0" presStyleCnt="2"/>
      <dgm:spPr/>
      <dgm:t>
        <a:bodyPr/>
        <a:lstStyle/>
        <a:p>
          <a:endParaRPr lang="zh-TW" altLang="en-US"/>
        </a:p>
      </dgm:t>
    </dgm:pt>
    <dgm:pt modelId="{C4914F79-6743-4968-A04F-E6C109EA3F4E}" type="pres">
      <dgm:prSet presAssocID="{882E2FD8-8860-41FA-8979-3ED878DA0328}" presName="Name21" presStyleCnt="0"/>
      <dgm:spPr/>
    </dgm:pt>
    <dgm:pt modelId="{E5B6E639-B76C-40CA-9D6A-B00222F511DD}" type="pres">
      <dgm:prSet presAssocID="{882E2FD8-8860-41FA-8979-3ED878DA0328}" presName="level2Shape" presStyleLbl="node2" presStyleIdx="0" presStyleCnt="2" custLinFactX="38906" custLinFactNeighborX="100000" custLinFactNeighborY="514"/>
      <dgm:spPr/>
      <dgm:t>
        <a:bodyPr/>
        <a:lstStyle/>
        <a:p>
          <a:endParaRPr lang="zh-TW" altLang="en-US"/>
        </a:p>
      </dgm:t>
    </dgm:pt>
    <dgm:pt modelId="{466E7B5E-4CCF-4D64-9DF7-604FB2AFAF9D}" type="pres">
      <dgm:prSet presAssocID="{882E2FD8-8860-41FA-8979-3ED878DA0328}" presName="hierChild3" presStyleCnt="0"/>
      <dgm:spPr/>
    </dgm:pt>
    <dgm:pt modelId="{05B8B050-D8E8-41BE-A2F1-3FAA23D8F1DB}" type="pres">
      <dgm:prSet presAssocID="{0BE7BFC1-DA7F-44D3-8625-A97FEC644398}" presName="Name19" presStyleLbl="parChTrans1D3" presStyleIdx="0" presStyleCnt="4"/>
      <dgm:spPr/>
      <dgm:t>
        <a:bodyPr/>
        <a:lstStyle/>
        <a:p>
          <a:endParaRPr lang="zh-TW" altLang="en-US"/>
        </a:p>
      </dgm:t>
    </dgm:pt>
    <dgm:pt modelId="{83583D8E-D2D8-4F95-82CF-4947BC497235}" type="pres">
      <dgm:prSet presAssocID="{5D69C431-FA4A-4FDA-81B2-C6300F2D9884}" presName="Name21" presStyleCnt="0"/>
      <dgm:spPr/>
    </dgm:pt>
    <dgm:pt modelId="{78F88AF1-2B59-4EC8-B794-B6CBF22AD714}" type="pres">
      <dgm:prSet presAssocID="{5D69C431-FA4A-4FDA-81B2-C6300F2D9884}" presName="level2Shape" presStyleLbl="node3" presStyleIdx="0" presStyleCnt="4" custLinFactX="100000" custLinFactNeighborX="170270" custLinFactNeighborY="1537"/>
      <dgm:spPr/>
      <dgm:t>
        <a:bodyPr/>
        <a:lstStyle/>
        <a:p>
          <a:endParaRPr lang="zh-TW" altLang="en-US"/>
        </a:p>
      </dgm:t>
    </dgm:pt>
    <dgm:pt modelId="{E61CA648-D76A-4037-BF91-2A2086DF4391}" type="pres">
      <dgm:prSet presAssocID="{5D69C431-FA4A-4FDA-81B2-C6300F2D9884}" presName="hierChild3" presStyleCnt="0"/>
      <dgm:spPr/>
    </dgm:pt>
    <dgm:pt modelId="{227DEDE6-E744-42C3-A1BB-F4BE7987150E}" type="pres">
      <dgm:prSet presAssocID="{FD3E0911-4F7E-426C-B261-BB61DFEF7A46}" presName="Name19" presStyleLbl="parChTrans1D3" presStyleIdx="1" presStyleCnt="4"/>
      <dgm:spPr/>
      <dgm:t>
        <a:bodyPr/>
        <a:lstStyle/>
        <a:p>
          <a:endParaRPr lang="zh-TW" altLang="en-US"/>
        </a:p>
      </dgm:t>
    </dgm:pt>
    <dgm:pt modelId="{AFFDE2FC-A246-4006-A3DC-4BCE47A8F0C3}" type="pres">
      <dgm:prSet presAssocID="{E0130412-A046-49FD-8BFA-EB5D524DB0C3}" presName="Name21" presStyleCnt="0"/>
      <dgm:spPr/>
    </dgm:pt>
    <dgm:pt modelId="{59D8861B-191A-44AC-B548-CD57145D0714}" type="pres">
      <dgm:prSet presAssocID="{E0130412-A046-49FD-8BFA-EB5D524DB0C3}" presName="level2Shape" presStyleLbl="node3" presStyleIdx="1" presStyleCnt="4" custLinFactNeighborX="22692" custLinFactNeighborY="1537"/>
      <dgm:spPr/>
      <dgm:t>
        <a:bodyPr/>
        <a:lstStyle/>
        <a:p>
          <a:endParaRPr lang="zh-TW" altLang="en-US"/>
        </a:p>
      </dgm:t>
    </dgm:pt>
    <dgm:pt modelId="{A1132D7E-BEB7-4A19-9CCA-55ADD4871332}" type="pres">
      <dgm:prSet presAssocID="{E0130412-A046-49FD-8BFA-EB5D524DB0C3}" presName="hierChild3" presStyleCnt="0"/>
      <dgm:spPr/>
    </dgm:pt>
    <dgm:pt modelId="{051EC459-08E0-4E10-A593-9237AD639B7B}" type="pres">
      <dgm:prSet presAssocID="{51ABF304-4B42-4169-AE08-33540B60A360}" presName="Name19" presStyleLbl="parChTrans1D3" presStyleIdx="2" presStyleCnt="4"/>
      <dgm:spPr/>
      <dgm:t>
        <a:bodyPr/>
        <a:lstStyle/>
        <a:p>
          <a:endParaRPr lang="zh-TW" altLang="en-US"/>
        </a:p>
      </dgm:t>
    </dgm:pt>
    <dgm:pt modelId="{E1B84CF0-52D4-4210-9CC1-B7EAC19F2041}" type="pres">
      <dgm:prSet presAssocID="{0B5606EB-207A-4FCA-B986-6E75CAF9E3FD}" presName="Name21" presStyleCnt="0"/>
      <dgm:spPr/>
    </dgm:pt>
    <dgm:pt modelId="{0295E808-FC52-4619-9098-4F53025556A5}" type="pres">
      <dgm:prSet presAssocID="{0B5606EB-207A-4FCA-B986-6E75CAF9E3FD}" presName="level2Shape" presStyleLbl="node3" presStyleIdx="2" presStyleCnt="4" custLinFactX="30238" custLinFactNeighborX="100000" custLinFactNeighborY="-1931"/>
      <dgm:spPr/>
      <dgm:t>
        <a:bodyPr/>
        <a:lstStyle/>
        <a:p>
          <a:endParaRPr lang="zh-TW" altLang="en-US"/>
        </a:p>
      </dgm:t>
    </dgm:pt>
    <dgm:pt modelId="{CB9D7998-13BA-4B3E-A9BA-555161958E0F}" type="pres">
      <dgm:prSet presAssocID="{0B5606EB-207A-4FCA-B986-6E75CAF9E3FD}" presName="hierChild3" presStyleCnt="0"/>
      <dgm:spPr/>
    </dgm:pt>
    <dgm:pt modelId="{4D9C12F8-C1A3-4C83-8966-14A43CA777DD}" type="pres">
      <dgm:prSet presAssocID="{E5860AC5-3A45-45A0-A1EE-0A3BEA743C33}" presName="Name19" presStyleLbl="parChTrans1D2" presStyleIdx="1" presStyleCnt="2"/>
      <dgm:spPr/>
      <dgm:t>
        <a:bodyPr/>
        <a:lstStyle/>
        <a:p>
          <a:endParaRPr lang="zh-TW" altLang="en-US"/>
        </a:p>
      </dgm:t>
    </dgm:pt>
    <dgm:pt modelId="{B38AE409-7000-4D27-8A8B-4899C61801FF}" type="pres">
      <dgm:prSet presAssocID="{8BFA3A07-06E9-46C2-B4D8-ECCEA1EDE02F}" presName="Name21" presStyleCnt="0"/>
      <dgm:spPr/>
    </dgm:pt>
    <dgm:pt modelId="{2D494B84-6C8A-41D6-AFFC-80549889CFFC}" type="pres">
      <dgm:prSet presAssocID="{8BFA3A07-06E9-46C2-B4D8-ECCEA1EDE02F}" presName="level2Shape" presStyleLbl="node2" presStyleIdx="1" presStyleCnt="2" custScaleX="114744" custLinFactX="-153393" custLinFactNeighborX="-200000" custLinFactNeighborY="443"/>
      <dgm:spPr/>
      <dgm:t>
        <a:bodyPr/>
        <a:lstStyle/>
        <a:p>
          <a:endParaRPr lang="zh-TW" altLang="en-US"/>
        </a:p>
      </dgm:t>
    </dgm:pt>
    <dgm:pt modelId="{431E74B9-0FDF-4167-92F1-5DD7299D54BF}" type="pres">
      <dgm:prSet presAssocID="{8BFA3A07-06E9-46C2-B4D8-ECCEA1EDE02F}" presName="hierChild3" presStyleCnt="0"/>
      <dgm:spPr/>
    </dgm:pt>
    <dgm:pt modelId="{2A753CEF-83D6-4C13-BDC6-0BF1228131DC}" type="pres">
      <dgm:prSet presAssocID="{08FA118B-DEEF-4ACB-94DE-F26DCD5003DF}" presName="Name19" presStyleLbl="parChTrans1D3" presStyleIdx="3" presStyleCnt="4"/>
      <dgm:spPr/>
      <dgm:t>
        <a:bodyPr/>
        <a:lstStyle/>
        <a:p>
          <a:endParaRPr lang="zh-TW" altLang="en-US"/>
        </a:p>
      </dgm:t>
    </dgm:pt>
    <dgm:pt modelId="{B6475305-1A82-4D3F-B137-DBA28A9FEE47}" type="pres">
      <dgm:prSet presAssocID="{6245B3B6-6FC3-4710-B309-FCE26B66CB86}" presName="Name21" presStyleCnt="0"/>
      <dgm:spPr/>
    </dgm:pt>
    <dgm:pt modelId="{7EF6FA2B-A735-4702-A7BD-CB48C2821CAF}" type="pres">
      <dgm:prSet presAssocID="{6245B3B6-6FC3-4710-B309-FCE26B66CB86}" presName="level2Shape" presStyleLbl="node3" presStyleIdx="3" presStyleCnt="4" custLinFactX="-154886" custLinFactNeighborX="-200000" custLinFactNeighborY="1537"/>
      <dgm:spPr/>
      <dgm:t>
        <a:bodyPr/>
        <a:lstStyle/>
        <a:p>
          <a:endParaRPr lang="zh-TW" altLang="en-US"/>
        </a:p>
      </dgm:t>
    </dgm:pt>
    <dgm:pt modelId="{D0D99FEA-B14D-4587-BD71-0354919D8CE8}" type="pres">
      <dgm:prSet presAssocID="{6245B3B6-6FC3-4710-B309-FCE26B66CB86}" presName="hierChild3" presStyleCnt="0"/>
      <dgm:spPr/>
    </dgm:pt>
    <dgm:pt modelId="{516A6867-CE82-4D44-A6D9-A25319122FBC}" type="pres">
      <dgm:prSet presAssocID="{AE264FB3-22D3-4E53-A78A-159EC407E641}" presName="bgShapesFlow" presStyleCnt="0"/>
      <dgm:spPr/>
    </dgm:pt>
  </dgm:ptLst>
  <dgm:cxnLst>
    <dgm:cxn modelId="{FB3D3FEA-4C4B-42D2-8914-6B169BDED7E6}" type="presOf" srcId="{E5860AC5-3A45-45A0-A1EE-0A3BEA743C33}" destId="{4D9C12F8-C1A3-4C83-8966-14A43CA777DD}" srcOrd="0" destOrd="0" presId="urn:microsoft.com/office/officeart/2005/8/layout/hierarchy6"/>
    <dgm:cxn modelId="{B85DC218-A510-4F22-A4C3-8DCDEFADABFD}" srcId="{882E2FD8-8860-41FA-8979-3ED878DA0328}" destId="{5D69C431-FA4A-4FDA-81B2-C6300F2D9884}" srcOrd="0" destOrd="0" parTransId="{0BE7BFC1-DA7F-44D3-8625-A97FEC644398}" sibTransId="{FD6A4659-5227-40D9-8DE3-DDA0B372DDB7}"/>
    <dgm:cxn modelId="{FAE93000-BC31-4C6D-88D0-58A0535D3BC9}" type="presOf" srcId="{8BFA3A07-06E9-46C2-B4D8-ECCEA1EDE02F}" destId="{2D494B84-6C8A-41D6-AFFC-80549889CFFC}" srcOrd="0" destOrd="0" presId="urn:microsoft.com/office/officeart/2005/8/layout/hierarchy6"/>
    <dgm:cxn modelId="{1EA0F2EC-7069-4E54-A12D-BDA4666ECF5E}" type="presOf" srcId="{FD3E0911-4F7E-426C-B261-BB61DFEF7A46}" destId="{227DEDE6-E744-42C3-A1BB-F4BE7987150E}" srcOrd="0" destOrd="0" presId="urn:microsoft.com/office/officeart/2005/8/layout/hierarchy6"/>
    <dgm:cxn modelId="{27C609B2-1D3A-49E4-850C-CCF21125538B}" type="presOf" srcId="{E0130412-A046-49FD-8BFA-EB5D524DB0C3}" destId="{59D8861B-191A-44AC-B548-CD57145D0714}" srcOrd="0" destOrd="0" presId="urn:microsoft.com/office/officeart/2005/8/layout/hierarchy6"/>
    <dgm:cxn modelId="{40641970-B3E8-4028-BB7C-C70F794E4339}" type="presOf" srcId="{51ABF304-4B42-4169-AE08-33540B60A360}" destId="{051EC459-08E0-4E10-A593-9237AD639B7B}" srcOrd="0" destOrd="0" presId="urn:microsoft.com/office/officeart/2005/8/layout/hierarchy6"/>
    <dgm:cxn modelId="{B22703A8-BB99-4E33-B68E-6E9C14D8685A}" type="presOf" srcId="{882E2FD8-8860-41FA-8979-3ED878DA0328}" destId="{E5B6E639-B76C-40CA-9D6A-B00222F511DD}" srcOrd="0" destOrd="0" presId="urn:microsoft.com/office/officeart/2005/8/layout/hierarchy6"/>
    <dgm:cxn modelId="{6618AEB4-458A-463B-AE56-A59333207F8C}" type="presOf" srcId="{A244772C-B0AB-4FB4-BA72-2F81239823C4}" destId="{A6A5F489-4045-4710-A4BE-BB6774CCB251}" srcOrd="0" destOrd="0" presId="urn:microsoft.com/office/officeart/2005/8/layout/hierarchy6"/>
    <dgm:cxn modelId="{6E3E6CF1-DEB3-476E-929A-13241E36388F}" srcId="{8BFA3A07-06E9-46C2-B4D8-ECCEA1EDE02F}" destId="{6245B3B6-6FC3-4710-B309-FCE26B66CB86}" srcOrd="0" destOrd="0" parTransId="{08FA118B-DEEF-4ACB-94DE-F26DCD5003DF}" sibTransId="{309A8A96-CBB7-4629-9ADA-6AB2C1E08AB5}"/>
    <dgm:cxn modelId="{D527760D-54C0-4AA6-A4FE-2936C5E6425A}" type="presOf" srcId="{0BE7BFC1-DA7F-44D3-8625-A97FEC644398}" destId="{05B8B050-D8E8-41BE-A2F1-3FAA23D8F1DB}" srcOrd="0" destOrd="0" presId="urn:microsoft.com/office/officeart/2005/8/layout/hierarchy6"/>
    <dgm:cxn modelId="{64A1DB11-123E-4ACF-8DCC-CEBE9AF9F9C1}" type="presOf" srcId="{AE264FB3-22D3-4E53-A78A-159EC407E641}" destId="{B23A1846-8E70-4AAB-9F00-015A19023C9F}" srcOrd="0" destOrd="0" presId="urn:microsoft.com/office/officeart/2005/8/layout/hierarchy6"/>
    <dgm:cxn modelId="{B5D2F2DD-88A4-4007-BD2E-85D67133A54B}" srcId="{AE264FB3-22D3-4E53-A78A-159EC407E641}" destId="{A244772C-B0AB-4FB4-BA72-2F81239823C4}" srcOrd="0" destOrd="0" parTransId="{81DEC861-6FF3-4A63-8933-8F7130FD9886}" sibTransId="{61AA6805-6D24-4F08-AFCD-90706AD155D9}"/>
    <dgm:cxn modelId="{F6E07C88-F071-4A18-9105-1795C799059C}" type="presOf" srcId="{5D69C431-FA4A-4FDA-81B2-C6300F2D9884}" destId="{78F88AF1-2B59-4EC8-B794-B6CBF22AD714}" srcOrd="0" destOrd="0" presId="urn:microsoft.com/office/officeart/2005/8/layout/hierarchy6"/>
    <dgm:cxn modelId="{B5C672E2-8893-4E25-8957-4438E40BBDC1}" srcId="{A244772C-B0AB-4FB4-BA72-2F81239823C4}" destId="{8BFA3A07-06E9-46C2-B4D8-ECCEA1EDE02F}" srcOrd="1" destOrd="0" parTransId="{E5860AC5-3A45-45A0-A1EE-0A3BEA743C33}" sibTransId="{ECA4793E-1A66-4AFD-AAF8-4CF63E1441F1}"/>
    <dgm:cxn modelId="{C9CBBC3D-74BC-4C61-BA0D-5F6B078BDDAC}" type="presOf" srcId="{8D257646-A6AD-4017-949E-1CDB26BF5B5C}" destId="{0A07F332-CD45-4997-9AC5-EA345BE5E77C}" srcOrd="0" destOrd="0" presId="urn:microsoft.com/office/officeart/2005/8/layout/hierarchy6"/>
    <dgm:cxn modelId="{7AB472EA-4E8A-4004-9212-A74DC65F1E6F}" srcId="{882E2FD8-8860-41FA-8979-3ED878DA0328}" destId="{E0130412-A046-49FD-8BFA-EB5D524DB0C3}" srcOrd="1" destOrd="0" parTransId="{FD3E0911-4F7E-426C-B261-BB61DFEF7A46}" sibTransId="{23C47AC2-589F-47A0-89E9-EBFF5274C978}"/>
    <dgm:cxn modelId="{DD0F363A-D03A-479A-9065-3765125FE109}" srcId="{882E2FD8-8860-41FA-8979-3ED878DA0328}" destId="{0B5606EB-207A-4FCA-B986-6E75CAF9E3FD}" srcOrd="2" destOrd="0" parTransId="{51ABF304-4B42-4169-AE08-33540B60A360}" sibTransId="{B83430CA-E513-4B90-BBAB-C1F8360BB9B5}"/>
    <dgm:cxn modelId="{BC14E90B-7D15-4A4C-9005-C06CCA01D4BA}" type="presOf" srcId="{6245B3B6-6FC3-4710-B309-FCE26B66CB86}" destId="{7EF6FA2B-A735-4702-A7BD-CB48C2821CAF}" srcOrd="0" destOrd="0" presId="urn:microsoft.com/office/officeart/2005/8/layout/hierarchy6"/>
    <dgm:cxn modelId="{A7A8E5FC-D79C-476B-87A7-2E5489445AB3}" type="presOf" srcId="{08FA118B-DEEF-4ACB-94DE-F26DCD5003DF}" destId="{2A753CEF-83D6-4C13-BDC6-0BF1228131DC}" srcOrd="0" destOrd="0" presId="urn:microsoft.com/office/officeart/2005/8/layout/hierarchy6"/>
    <dgm:cxn modelId="{298229D8-6EC2-4B2B-B257-CEE464BA2619}" srcId="{A244772C-B0AB-4FB4-BA72-2F81239823C4}" destId="{882E2FD8-8860-41FA-8979-3ED878DA0328}" srcOrd="0" destOrd="0" parTransId="{8D257646-A6AD-4017-949E-1CDB26BF5B5C}" sibTransId="{B2F8A55B-54A3-481B-99AD-C179B4D048F0}"/>
    <dgm:cxn modelId="{9AAE7D05-897F-428E-91DF-5936FBF032D8}" type="presOf" srcId="{0B5606EB-207A-4FCA-B986-6E75CAF9E3FD}" destId="{0295E808-FC52-4619-9098-4F53025556A5}" srcOrd="0" destOrd="0" presId="urn:microsoft.com/office/officeart/2005/8/layout/hierarchy6"/>
    <dgm:cxn modelId="{D5AA7165-F047-4981-842D-EAA778EF1DD2}" type="presParOf" srcId="{B23A1846-8E70-4AAB-9F00-015A19023C9F}" destId="{A8A3C17A-670B-4449-B554-9C6B8BE4486A}" srcOrd="0" destOrd="0" presId="urn:microsoft.com/office/officeart/2005/8/layout/hierarchy6"/>
    <dgm:cxn modelId="{8DEA5C31-DE18-4C09-B5F2-962BFF7AE425}" type="presParOf" srcId="{A8A3C17A-670B-4449-B554-9C6B8BE4486A}" destId="{4BA8249B-411A-4063-93C1-F58F5947B95A}" srcOrd="0" destOrd="0" presId="urn:microsoft.com/office/officeart/2005/8/layout/hierarchy6"/>
    <dgm:cxn modelId="{81D4CFC8-9AE8-4BB6-A486-716D7525C594}" type="presParOf" srcId="{4BA8249B-411A-4063-93C1-F58F5947B95A}" destId="{6A4B3D91-0BBD-4AE9-A120-D3233F2723E8}" srcOrd="0" destOrd="0" presId="urn:microsoft.com/office/officeart/2005/8/layout/hierarchy6"/>
    <dgm:cxn modelId="{8F46D9F4-D6B7-442F-A826-2E44F67BD1BD}" type="presParOf" srcId="{6A4B3D91-0BBD-4AE9-A120-D3233F2723E8}" destId="{A6A5F489-4045-4710-A4BE-BB6774CCB251}" srcOrd="0" destOrd="0" presId="urn:microsoft.com/office/officeart/2005/8/layout/hierarchy6"/>
    <dgm:cxn modelId="{BF9F6186-CCE9-4AE7-824C-69E917F70E76}" type="presParOf" srcId="{6A4B3D91-0BBD-4AE9-A120-D3233F2723E8}" destId="{8CC7AB98-92C3-4B87-9F96-66D8B26AE70B}" srcOrd="1" destOrd="0" presId="urn:microsoft.com/office/officeart/2005/8/layout/hierarchy6"/>
    <dgm:cxn modelId="{B37ED403-2BC8-4B95-8239-3DE9D196E785}" type="presParOf" srcId="{8CC7AB98-92C3-4B87-9F96-66D8B26AE70B}" destId="{0A07F332-CD45-4997-9AC5-EA345BE5E77C}" srcOrd="0" destOrd="0" presId="urn:microsoft.com/office/officeart/2005/8/layout/hierarchy6"/>
    <dgm:cxn modelId="{7CC4B2CD-CE3E-4E84-A721-08D152C79290}" type="presParOf" srcId="{8CC7AB98-92C3-4B87-9F96-66D8B26AE70B}" destId="{C4914F79-6743-4968-A04F-E6C109EA3F4E}" srcOrd="1" destOrd="0" presId="urn:microsoft.com/office/officeart/2005/8/layout/hierarchy6"/>
    <dgm:cxn modelId="{9CEE1078-812C-45C0-817C-C77CC9A5FF54}" type="presParOf" srcId="{C4914F79-6743-4968-A04F-E6C109EA3F4E}" destId="{E5B6E639-B76C-40CA-9D6A-B00222F511DD}" srcOrd="0" destOrd="0" presId="urn:microsoft.com/office/officeart/2005/8/layout/hierarchy6"/>
    <dgm:cxn modelId="{BB4D7C61-6210-43A2-84C0-D5BCEDE56AA4}" type="presParOf" srcId="{C4914F79-6743-4968-A04F-E6C109EA3F4E}" destId="{466E7B5E-4CCF-4D64-9DF7-604FB2AFAF9D}" srcOrd="1" destOrd="0" presId="urn:microsoft.com/office/officeart/2005/8/layout/hierarchy6"/>
    <dgm:cxn modelId="{BAF184DD-F8D2-4E3D-94C2-2A76121F8BEF}" type="presParOf" srcId="{466E7B5E-4CCF-4D64-9DF7-604FB2AFAF9D}" destId="{05B8B050-D8E8-41BE-A2F1-3FAA23D8F1DB}" srcOrd="0" destOrd="0" presId="urn:microsoft.com/office/officeart/2005/8/layout/hierarchy6"/>
    <dgm:cxn modelId="{62085DF1-F47C-4D34-9998-C0227E46386E}" type="presParOf" srcId="{466E7B5E-4CCF-4D64-9DF7-604FB2AFAF9D}" destId="{83583D8E-D2D8-4F95-82CF-4947BC497235}" srcOrd="1" destOrd="0" presId="urn:microsoft.com/office/officeart/2005/8/layout/hierarchy6"/>
    <dgm:cxn modelId="{3659FA84-79AF-4E1C-9FEC-68A47D97A50A}" type="presParOf" srcId="{83583D8E-D2D8-4F95-82CF-4947BC497235}" destId="{78F88AF1-2B59-4EC8-B794-B6CBF22AD714}" srcOrd="0" destOrd="0" presId="urn:microsoft.com/office/officeart/2005/8/layout/hierarchy6"/>
    <dgm:cxn modelId="{9200F9CC-D61B-4CB5-BBB6-D673B52391E0}" type="presParOf" srcId="{83583D8E-D2D8-4F95-82CF-4947BC497235}" destId="{E61CA648-D76A-4037-BF91-2A2086DF4391}" srcOrd="1" destOrd="0" presId="urn:microsoft.com/office/officeart/2005/8/layout/hierarchy6"/>
    <dgm:cxn modelId="{6DFFB751-2F58-452C-B353-C024B0B32120}" type="presParOf" srcId="{466E7B5E-4CCF-4D64-9DF7-604FB2AFAF9D}" destId="{227DEDE6-E744-42C3-A1BB-F4BE7987150E}" srcOrd="2" destOrd="0" presId="urn:microsoft.com/office/officeart/2005/8/layout/hierarchy6"/>
    <dgm:cxn modelId="{9A96039F-502C-4BE3-8B27-636AE0DF8064}" type="presParOf" srcId="{466E7B5E-4CCF-4D64-9DF7-604FB2AFAF9D}" destId="{AFFDE2FC-A246-4006-A3DC-4BCE47A8F0C3}" srcOrd="3" destOrd="0" presId="urn:microsoft.com/office/officeart/2005/8/layout/hierarchy6"/>
    <dgm:cxn modelId="{1E0029F8-1C6D-4097-A794-4D33DF294C17}" type="presParOf" srcId="{AFFDE2FC-A246-4006-A3DC-4BCE47A8F0C3}" destId="{59D8861B-191A-44AC-B548-CD57145D0714}" srcOrd="0" destOrd="0" presId="urn:microsoft.com/office/officeart/2005/8/layout/hierarchy6"/>
    <dgm:cxn modelId="{79102153-4638-48B2-8B6F-2457D604FD51}" type="presParOf" srcId="{AFFDE2FC-A246-4006-A3DC-4BCE47A8F0C3}" destId="{A1132D7E-BEB7-4A19-9CCA-55ADD4871332}" srcOrd="1" destOrd="0" presId="urn:microsoft.com/office/officeart/2005/8/layout/hierarchy6"/>
    <dgm:cxn modelId="{4B26FD3A-6428-494E-B9E0-E320851323CB}" type="presParOf" srcId="{466E7B5E-4CCF-4D64-9DF7-604FB2AFAF9D}" destId="{051EC459-08E0-4E10-A593-9237AD639B7B}" srcOrd="4" destOrd="0" presId="urn:microsoft.com/office/officeart/2005/8/layout/hierarchy6"/>
    <dgm:cxn modelId="{5AA0857E-C997-4F31-B07E-8A1079D527CD}" type="presParOf" srcId="{466E7B5E-4CCF-4D64-9DF7-604FB2AFAF9D}" destId="{E1B84CF0-52D4-4210-9CC1-B7EAC19F2041}" srcOrd="5" destOrd="0" presId="urn:microsoft.com/office/officeart/2005/8/layout/hierarchy6"/>
    <dgm:cxn modelId="{48D14E0A-F3DD-491A-98A9-48AF533AE4D3}" type="presParOf" srcId="{E1B84CF0-52D4-4210-9CC1-B7EAC19F2041}" destId="{0295E808-FC52-4619-9098-4F53025556A5}" srcOrd="0" destOrd="0" presId="urn:microsoft.com/office/officeart/2005/8/layout/hierarchy6"/>
    <dgm:cxn modelId="{DFFAA96F-04DC-41E6-9CFC-FDC49C8C2554}" type="presParOf" srcId="{E1B84CF0-52D4-4210-9CC1-B7EAC19F2041}" destId="{CB9D7998-13BA-4B3E-A9BA-555161958E0F}" srcOrd="1" destOrd="0" presId="urn:microsoft.com/office/officeart/2005/8/layout/hierarchy6"/>
    <dgm:cxn modelId="{F21D5C16-E34E-46F7-B933-0D31DF8E46F4}" type="presParOf" srcId="{8CC7AB98-92C3-4B87-9F96-66D8B26AE70B}" destId="{4D9C12F8-C1A3-4C83-8966-14A43CA777DD}" srcOrd="2" destOrd="0" presId="urn:microsoft.com/office/officeart/2005/8/layout/hierarchy6"/>
    <dgm:cxn modelId="{AD2F794E-3F8A-4D30-A54A-A51A1D1C8651}" type="presParOf" srcId="{8CC7AB98-92C3-4B87-9F96-66D8B26AE70B}" destId="{B38AE409-7000-4D27-8A8B-4899C61801FF}" srcOrd="3" destOrd="0" presId="urn:microsoft.com/office/officeart/2005/8/layout/hierarchy6"/>
    <dgm:cxn modelId="{28D73385-F3D8-4B3E-9C3B-12889A5A2E9C}" type="presParOf" srcId="{B38AE409-7000-4D27-8A8B-4899C61801FF}" destId="{2D494B84-6C8A-41D6-AFFC-80549889CFFC}" srcOrd="0" destOrd="0" presId="urn:microsoft.com/office/officeart/2005/8/layout/hierarchy6"/>
    <dgm:cxn modelId="{102CBEF1-6558-437A-82DF-5AF707D937AD}" type="presParOf" srcId="{B38AE409-7000-4D27-8A8B-4899C61801FF}" destId="{431E74B9-0FDF-4167-92F1-5DD7299D54BF}" srcOrd="1" destOrd="0" presId="urn:microsoft.com/office/officeart/2005/8/layout/hierarchy6"/>
    <dgm:cxn modelId="{805C1A2E-87E8-4235-83D7-DAF3DC061496}" type="presParOf" srcId="{431E74B9-0FDF-4167-92F1-5DD7299D54BF}" destId="{2A753CEF-83D6-4C13-BDC6-0BF1228131DC}" srcOrd="0" destOrd="0" presId="urn:microsoft.com/office/officeart/2005/8/layout/hierarchy6"/>
    <dgm:cxn modelId="{9512E5A4-BFE2-47DE-9CF3-29E7018EF101}" type="presParOf" srcId="{431E74B9-0FDF-4167-92F1-5DD7299D54BF}" destId="{B6475305-1A82-4D3F-B137-DBA28A9FEE47}" srcOrd="1" destOrd="0" presId="urn:microsoft.com/office/officeart/2005/8/layout/hierarchy6"/>
    <dgm:cxn modelId="{DEA8A6A3-639D-4AA6-BD03-A1AECD29B1B2}" type="presParOf" srcId="{B6475305-1A82-4D3F-B137-DBA28A9FEE47}" destId="{7EF6FA2B-A735-4702-A7BD-CB48C2821CAF}" srcOrd="0" destOrd="0" presId="urn:microsoft.com/office/officeart/2005/8/layout/hierarchy6"/>
    <dgm:cxn modelId="{2A67B03B-5882-4B3C-AC8D-C1EC2DA606D8}" type="presParOf" srcId="{B6475305-1A82-4D3F-B137-DBA28A9FEE47}" destId="{D0D99FEA-B14D-4587-BD71-0354919D8CE8}" srcOrd="1" destOrd="0" presId="urn:microsoft.com/office/officeart/2005/8/layout/hierarchy6"/>
    <dgm:cxn modelId="{2F23FA93-D0B5-4D50-B09D-7E23FD6CC470}" type="presParOf" srcId="{B23A1846-8E70-4AAB-9F00-015A19023C9F}" destId="{516A6867-CE82-4D44-A6D9-A25319122FBC}" srcOrd="1" destOrd="0" presId="urn:microsoft.com/office/officeart/2005/8/layout/hierarchy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0EE88D-F2A2-4448-B9BF-07760C2D3023}" type="datetimeFigureOut">
              <a:rPr lang="zh-TW" altLang="en-US" smtClean="0"/>
              <a:pPr/>
              <a:t>2014/10/17</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9E2B68-7958-434A-83B8-F55E407268EE}" type="slidenum">
              <a:rPr lang="zh-TW" altLang="en-US" smtClean="0"/>
              <a:pPr/>
              <a:t>‹#›</a:t>
            </a:fld>
            <a:endParaRPr lang="zh-TW" altLang="en-US"/>
          </a:p>
        </p:txBody>
      </p:sp>
    </p:spTree>
    <p:extLst>
      <p:ext uri="{BB962C8B-B14F-4D97-AF65-F5344CB8AC3E}">
        <p14:creationId xmlns:p14="http://schemas.microsoft.com/office/powerpoint/2010/main" val="382363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大家對資訊的印象？就是一個宅男坐在電腦前面，講一些令人聽不懂的話？</a:t>
            </a:r>
            <a:endParaRPr lang="en-US" altLang="zh-TW" dirty="0" smtClean="0"/>
          </a:p>
        </p:txBody>
      </p:sp>
      <p:sp>
        <p:nvSpPr>
          <p:cNvPr id="4" name="投影片編號版面配置區 3"/>
          <p:cNvSpPr>
            <a:spLocks noGrp="1"/>
          </p:cNvSpPr>
          <p:nvPr>
            <p:ph type="sldNum" sz="quarter" idx="10"/>
          </p:nvPr>
        </p:nvSpPr>
        <p:spPr/>
        <p:txBody>
          <a:bodyPr/>
          <a:lstStyle/>
          <a:p>
            <a:fld id="{4F9E2B68-7958-434A-83B8-F55E407268EE}" type="slidenum">
              <a:rPr lang="zh-TW" altLang="en-US" smtClean="0"/>
              <a:pPr/>
              <a:t>2</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F9E2B68-7958-434A-83B8-F55E407268EE}" type="slidenum">
              <a:rPr lang="zh-TW" altLang="en-US" smtClean="0"/>
              <a:pPr/>
              <a:t>67</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時間還有的話可以請他們去計算總共做了幾次伏地挺身，告訴他們事情有不同的描述方法。</a:t>
            </a:r>
            <a:endParaRPr lang="zh-TW" altLang="en-US" dirty="0"/>
          </a:p>
        </p:txBody>
      </p:sp>
      <p:sp>
        <p:nvSpPr>
          <p:cNvPr id="4" name="投影片編號版面配置區 3"/>
          <p:cNvSpPr>
            <a:spLocks noGrp="1"/>
          </p:cNvSpPr>
          <p:nvPr>
            <p:ph type="sldNum" sz="quarter" idx="10"/>
          </p:nvPr>
        </p:nvSpPr>
        <p:spPr/>
        <p:txBody>
          <a:bodyPr/>
          <a:lstStyle/>
          <a:p>
            <a:fld id="{4F9E2B68-7958-434A-83B8-F55E407268EE}" type="slidenum">
              <a:rPr lang="zh-TW" altLang="en-US" smtClean="0"/>
              <a:pPr/>
              <a:t>75</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時間還有的話可以請他們去計算總共做了幾次伏地挺身，告訴他們事情有不同的描述方法。</a:t>
            </a:r>
            <a:endParaRPr lang="zh-TW" altLang="en-US" dirty="0"/>
          </a:p>
        </p:txBody>
      </p:sp>
      <p:sp>
        <p:nvSpPr>
          <p:cNvPr id="4" name="投影片編號版面配置區 3"/>
          <p:cNvSpPr>
            <a:spLocks noGrp="1"/>
          </p:cNvSpPr>
          <p:nvPr>
            <p:ph type="sldNum" sz="quarter" idx="10"/>
          </p:nvPr>
        </p:nvSpPr>
        <p:spPr/>
        <p:txBody>
          <a:bodyPr/>
          <a:lstStyle/>
          <a:p>
            <a:fld id="{4F9E2B68-7958-434A-83B8-F55E407268EE}" type="slidenum">
              <a:rPr lang="zh-TW" altLang="en-US" smtClean="0"/>
              <a:pPr/>
              <a:t>76</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F9E2B68-7958-434A-83B8-F55E407268EE}" type="slidenum">
              <a:rPr lang="zh-TW" altLang="en-US" smtClean="0"/>
              <a:pPr/>
              <a:t>78</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或著說對資訊的印象？是國中電腦課本裡面無聊的東西</a:t>
            </a:r>
          </a:p>
          <a:p>
            <a:endParaRPr lang="zh-TW" altLang="en-US" dirty="0"/>
          </a:p>
        </p:txBody>
      </p:sp>
      <p:sp>
        <p:nvSpPr>
          <p:cNvPr id="4" name="投影片編號版面配置區 3"/>
          <p:cNvSpPr>
            <a:spLocks noGrp="1"/>
          </p:cNvSpPr>
          <p:nvPr>
            <p:ph type="sldNum" sz="quarter" idx="10"/>
          </p:nvPr>
        </p:nvSpPr>
        <p:spPr/>
        <p:txBody>
          <a:bodyPr/>
          <a:lstStyle/>
          <a:p>
            <a:fld id="{4F9E2B68-7958-434A-83B8-F55E407268EE}" type="slidenum">
              <a:rPr lang="zh-TW" altLang="en-US" smtClean="0"/>
              <a:pPr/>
              <a:t>3</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F9E2B68-7958-434A-83B8-F55E407268EE}" type="slidenum">
              <a:rPr lang="zh-TW" altLang="en-US" smtClean="0"/>
              <a:pPr/>
              <a:t>6</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人有各種問題，人希望問題能由機器來解決</a:t>
            </a:r>
            <a:endParaRPr lang="en-US" altLang="zh-TW" dirty="0" smtClean="0"/>
          </a:p>
          <a:p>
            <a:r>
              <a:rPr lang="zh-TW" altLang="en-US" dirty="0" smtClean="0"/>
              <a:t>那為了解決問題，我們必須收集資訊，或甚至創造資訊</a:t>
            </a:r>
            <a:endParaRPr lang="en-US" altLang="zh-TW" dirty="0" smtClean="0"/>
          </a:p>
          <a:p>
            <a:r>
              <a:rPr lang="zh-TW" altLang="en-US" dirty="0" smtClean="0"/>
              <a:t>然後這些資訊交由電腦這台機器，電腦就能夠幫助我們解決問題</a:t>
            </a:r>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例如每個人都有太無聊的問題</a:t>
            </a:r>
            <a:endParaRPr lang="en-US" altLang="zh-TW" dirty="0" smtClean="0"/>
          </a:p>
          <a:p>
            <a:endParaRPr lang="en-US" altLang="zh-TW" dirty="0" smtClean="0"/>
          </a:p>
        </p:txBody>
      </p:sp>
      <p:sp>
        <p:nvSpPr>
          <p:cNvPr id="4" name="投影片編號版面配置區 3"/>
          <p:cNvSpPr>
            <a:spLocks noGrp="1"/>
          </p:cNvSpPr>
          <p:nvPr>
            <p:ph type="sldNum" sz="quarter" idx="10"/>
          </p:nvPr>
        </p:nvSpPr>
        <p:spPr/>
        <p:txBody>
          <a:bodyPr/>
          <a:lstStyle/>
          <a:p>
            <a:fld id="{4F9E2B68-7958-434A-83B8-F55E407268EE}" type="slidenum">
              <a:rPr lang="zh-TW" altLang="en-US" smtClean="0"/>
              <a:pPr/>
              <a:t>8</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哪些是給電腦看的，哪些是給人看的</a:t>
            </a:r>
            <a:endParaRPr lang="en-US" altLang="zh-TW" dirty="0" smtClean="0"/>
          </a:p>
          <a:p>
            <a:r>
              <a:rPr lang="zh-TW" altLang="en-US" dirty="0" smtClean="0"/>
              <a:t>只要註解起來，就是只給人看的</a:t>
            </a:r>
            <a:endParaRPr lang="zh-TW" altLang="en-US" dirty="0"/>
          </a:p>
        </p:txBody>
      </p:sp>
      <p:sp>
        <p:nvSpPr>
          <p:cNvPr id="4" name="投影片編號版面配置區 3"/>
          <p:cNvSpPr>
            <a:spLocks noGrp="1"/>
          </p:cNvSpPr>
          <p:nvPr>
            <p:ph type="sldNum" sz="quarter" idx="10"/>
          </p:nvPr>
        </p:nvSpPr>
        <p:spPr/>
        <p:txBody>
          <a:bodyPr/>
          <a:lstStyle/>
          <a:p>
            <a:fld id="{4F9E2B68-7958-434A-83B8-F55E407268EE}" type="slidenum">
              <a:rPr lang="zh-TW" altLang="en-US" smtClean="0"/>
              <a:pPr/>
              <a:t>12</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F9E2B68-7958-434A-83B8-F55E407268EE}" type="slidenum">
              <a:rPr lang="zh-TW" altLang="en-US" smtClean="0"/>
              <a:pPr/>
              <a:t>14</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F9E2B68-7958-434A-83B8-F55E407268EE}" type="slidenum">
              <a:rPr lang="zh-TW" altLang="en-US" smtClean="0"/>
              <a:pPr/>
              <a:t>28</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有時間再講物件</a:t>
            </a:r>
            <a:endParaRPr lang="en-US" altLang="zh-TW" dirty="0" smtClean="0"/>
          </a:p>
          <a:p>
            <a:r>
              <a:rPr lang="zh-TW" altLang="en-US" dirty="0" smtClean="0"/>
              <a:t>有時間再完個支援前線</a:t>
            </a:r>
            <a:endParaRPr lang="zh-TW" altLang="en-US" dirty="0"/>
          </a:p>
        </p:txBody>
      </p:sp>
      <p:sp>
        <p:nvSpPr>
          <p:cNvPr id="4" name="投影片編號版面配置區 3"/>
          <p:cNvSpPr>
            <a:spLocks noGrp="1"/>
          </p:cNvSpPr>
          <p:nvPr>
            <p:ph type="sldNum" sz="quarter" idx="10"/>
          </p:nvPr>
        </p:nvSpPr>
        <p:spPr/>
        <p:txBody>
          <a:bodyPr/>
          <a:lstStyle/>
          <a:p>
            <a:fld id="{4F9E2B68-7958-434A-83B8-F55E407268EE}" type="slidenum">
              <a:rPr lang="zh-TW" altLang="en-US" smtClean="0"/>
              <a:pPr/>
              <a:t>48</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有時間再講物件</a:t>
            </a:r>
            <a:endParaRPr lang="zh-TW" altLang="en-US" dirty="0"/>
          </a:p>
        </p:txBody>
      </p:sp>
      <p:sp>
        <p:nvSpPr>
          <p:cNvPr id="4" name="投影片編號版面配置區 3"/>
          <p:cNvSpPr>
            <a:spLocks noGrp="1"/>
          </p:cNvSpPr>
          <p:nvPr>
            <p:ph type="sldNum" sz="quarter" idx="10"/>
          </p:nvPr>
        </p:nvSpPr>
        <p:spPr/>
        <p:txBody>
          <a:bodyPr/>
          <a:lstStyle/>
          <a:p>
            <a:fld id="{4F9E2B68-7958-434A-83B8-F55E407268EE}" type="slidenum">
              <a:rPr lang="zh-TW" altLang="en-US" smtClean="0"/>
              <a:pPr/>
              <a:t>49</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FA85AB5-6569-49EC-BD49-A2CEADF4C61B}" type="datetimeFigureOut">
              <a:rPr lang="zh-TW" altLang="en-US" smtClean="0"/>
              <a:pPr/>
              <a:t>2014/10/17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76381D7-04B8-44BA-8C12-283DF5C6F218}"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FA85AB5-6569-49EC-BD49-A2CEADF4C61B}" type="datetimeFigureOut">
              <a:rPr lang="zh-TW" altLang="en-US" smtClean="0"/>
              <a:pPr/>
              <a:t>2014/10/17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76381D7-04B8-44BA-8C12-283DF5C6F218}"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FA85AB5-6569-49EC-BD49-A2CEADF4C61B}" type="datetimeFigureOut">
              <a:rPr lang="zh-TW" altLang="en-US" smtClean="0"/>
              <a:pPr/>
              <a:t>2014/10/17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76381D7-04B8-44BA-8C12-283DF5C6F218}"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mj-lt"/>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a:latin typeface="+mn-lt"/>
                <a:ea typeface="標楷體" pitchFamily="65" charset="-120"/>
              </a:defRPr>
            </a:lvl1pPr>
            <a:lvl2pPr>
              <a:defRPr>
                <a:latin typeface="+mn-lt"/>
                <a:ea typeface="標楷體" pitchFamily="65" charset="-120"/>
              </a:defRPr>
            </a:lvl2pPr>
            <a:lvl3pPr>
              <a:defRPr>
                <a:latin typeface="+mn-lt"/>
                <a:ea typeface="標楷體" pitchFamily="65" charset="-120"/>
              </a:defRPr>
            </a:lvl3pPr>
            <a:lvl4pPr>
              <a:defRPr>
                <a:latin typeface="+mn-lt"/>
                <a:ea typeface="標楷體" pitchFamily="65" charset="-120"/>
              </a:defRPr>
            </a:lvl4pPr>
            <a:lvl5pPr>
              <a:defRPr>
                <a:latin typeface="+mn-lt"/>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BFA85AB5-6569-49EC-BD49-A2CEADF4C61B}" type="datetimeFigureOut">
              <a:rPr lang="zh-TW" altLang="en-US" smtClean="0"/>
              <a:pPr/>
              <a:t>2014/10/17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76381D7-04B8-44BA-8C12-283DF5C6F218}" type="slidenum">
              <a:rPr lang="zh-TW" altLang="en-US" smtClean="0"/>
              <a:pPr/>
              <a:t>‹#›</a:t>
            </a:fld>
            <a:endParaRPr lang="zh-TW"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FA85AB5-6569-49EC-BD49-A2CEADF4C61B}" type="datetimeFigureOut">
              <a:rPr lang="zh-TW" altLang="en-US" smtClean="0"/>
              <a:pPr/>
              <a:t>2014/10/17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76381D7-04B8-44BA-8C12-283DF5C6F218}"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FA85AB5-6569-49EC-BD49-A2CEADF4C61B}" type="datetimeFigureOut">
              <a:rPr lang="zh-TW" altLang="en-US" smtClean="0"/>
              <a:pPr/>
              <a:t>2014/10/17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76381D7-04B8-44BA-8C12-283DF5C6F218}"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FA85AB5-6569-49EC-BD49-A2CEADF4C61B}" type="datetimeFigureOut">
              <a:rPr lang="zh-TW" altLang="en-US" smtClean="0"/>
              <a:pPr/>
              <a:t>2014/10/17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76381D7-04B8-44BA-8C12-283DF5C6F218}"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FA85AB5-6569-49EC-BD49-A2CEADF4C61B}" type="datetimeFigureOut">
              <a:rPr lang="zh-TW" altLang="en-US" smtClean="0"/>
              <a:pPr/>
              <a:t>2014/10/17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76381D7-04B8-44BA-8C12-283DF5C6F218}"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FA85AB5-6569-49EC-BD49-A2CEADF4C61B}" type="datetimeFigureOut">
              <a:rPr lang="zh-TW" altLang="en-US" smtClean="0"/>
              <a:pPr/>
              <a:t>2014/10/17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76381D7-04B8-44BA-8C12-283DF5C6F218}"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FA85AB5-6569-49EC-BD49-A2CEADF4C61B}" type="datetimeFigureOut">
              <a:rPr lang="zh-TW" altLang="en-US" smtClean="0"/>
              <a:pPr/>
              <a:t>2014/10/17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76381D7-04B8-44BA-8C12-283DF5C6F218}"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FA85AB5-6569-49EC-BD49-A2CEADF4C61B}" type="datetimeFigureOut">
              <a:rPr lang="zh-TW" altLang="en-US" smtClean="0"/>
              <a:pPr/>
              <a:t>2014/10/17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76381D7-04B8-44BA-8C12-283DF5C6F218}"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85AB5-6569-49EC-BD49-A2CEADF4C61B}" type="datetimeFigureOut">
              <a:rPr lang="zh-TW" altLang="en-US" smtClean="0"/>
              <a:pPr/>
              <a:t>2014/10/17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381D7-04B8-44BA-8C12-283DF5C6F218}"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5.png"/><Relationship Id="rId3" Type="http://schemas.openxmlformats.org/officeDocument/2006/relationships/image" Target="../media/image28.png"/><Relationship Id="rId21" Type="http://schemas.openxmlformats.org/officeDocument/2006/relationships/image" Target="../media/image4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44.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6.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upload.wikimedia.org/wikipedia/zh/0/0d/Main_Screen_of_ZHT_Windows_3.1.png" TargetMode="External"/><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hyperlink" Target="http://zh.wikipedia.org/wiki/File:Windows_7.png" TargetMode="External"/><Relationship Id="rId5" Type="http://schemas.openxmlformats.org/officeDocument/2006/relationships/image" Target="../media/image59.png"/><Relationship Id="rId4" Type="http://schemas.openxmlformats.org/officeDocument/2006/relationships/hyperlink" Target="http://zh.wikipedia.org/wiki/File:FreeDOS_Beta_9_pre-release5_(command_line_interface)_on_Bochs_sshot20040912.png" TargetMode="External"/><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file:///D:\desk\&#31185;&#31185;&#29151;&#25945;&#23416;\videoplayback.avi" TargetMode="Externa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2.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2.jpeg"/><Relationship Id="rId7"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59.png"/><Relationship Id="rId4" Type="http://schemas.openxmlformats.org/officeDocument/2006/relationships/hyperlink" Target="http://zh.wikipedia.org/wiki/File:FreeDOS_Beta_9_pre-release5_(command_line_interface)_on_Bochs_sshot20040912.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04.png"/><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04.png"/><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04.png"/><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file:///D:\desk\&#31185;&#31185;&#29151;&#25945;&#23416;\invertedFlight.wmv"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124.png"/></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131.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wmf"/><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gif"/><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54.png"/></Relationships>
</file>

<file path=ppt/slides/_rels/slide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03.png"/></Relationships>
</file>

<file path=ppt/slides/_rels/slide8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39.png"/><Relationship Id="rId4" Type="http://schemas.openxmlformats.org/officeDocument/2006/relationships/image" Target="../media/image103.png"/></Relationships>
</file>

<file path=ppt/slides/_rels/slide8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5.pn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58.png"/></Relationships>
</file>

<file path=ppt/slides/_rels/slide9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9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58.png"/></Relationships>
</file>

<file path=ppt/slides/_rels/slide9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5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blip>
          <a:srcRect/>
          <a:stretch>
            <a:fillRect l="-5000" r="-5000"/>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solidFill>
            <a:schemeClr val="bg1">
              <a:alpha val="51000"/>
            </a:schemeClr>
          </a:solidFill>
        </p:spPr>
        <p:txBody>
          <a:bodyPr>
            <a:normAutofit/>
          </a:bodyPr>
          <a:lstStyle/>
          <a:p>
            <a:r>
              <a:rPr lang="zh-TW" altLang="en-US" sz="8000" dirty="0">
                <a:latin typeface="標楷體" pitchFamily="65" charset="-120"/>
                <a:ea typeface="標楷體" pitchFamily="65" charset="-120"/>
              </a:rPr>
              <a:t>資訊？</a:t>
            </a:r>
          </a:p>
        </p:txBody>
      </p:sp>
      <p:sp>
        <p:nvSpPr>
          <p:cNvPr id="3" name="副標題 2"/>
          <p:cNvSpPr>
            <a:spLocks noGrp="1"/>
          </p:cNvSpPr>
          <p:nvPr>
            <p:ph type="subTitle" idx="1"/>
          </p:nvPr>
        </p:nvSpPr>
        <p:spPr>
          <a:xfrm>
            <a:off x="2123728" y="4221088"/>
            <a:ext cx="4752528" cy="792088"/>
          </a:xfrm>
          <a:solidFill>
            <a:schemeClr val="bg1">
              <a:alpha val="55000"/>
            </a:schemeClr>
          </a:solidFill>
        </p:spPr>
        <p:txBody>
          <a:bodyPr>
            <a:noAutofit/>
          </a:bodyPr>
          <a:lstStyle/>
          <a:p>
            <a:r>
              <a:rPr lang="en-US" altLang="zh-TW" sz="4400" dirty="0" smtClean="0"/>
              <a:t>2011</a:t>
            </a:r>
            <a:r>
              <a:rPr lang="zh-TW" altLang="en-US" sz="4400" dirty="0" smtClean="0"/>
              <a:t>科技領袖營</a:t>
            </a:r>
            <a:endParaRPr lang="zh-TW" altLang="en-US" sz="4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5" name="Picture 23"/>
          <p:cNvPicPr>
            <a:picLocks noChangeAspect="1" noChangeArrowheads="1"/>
          </p:cNvPicPr>
          <p:nvPr/>
        </p:nvPicPr>
        <p:blipFill>
          <a:blip r:embed="rId3" cstate="print">
            <a:clrChange>
              <a:clrFrom>
                <a:srgbClr val="008080"/>
              </a:clrFrom>
              <a:clrTo>
                <a:srgbClr val="008080">
                  <a:alpha val="0"/>
                </a:srgbClr>
              </a:clrTo>
            </a:clrChange>
          </a:blip>
          <a:srcRect/>
          <a:stretch>
            <a:fillRect/>
          </a:stretch>
        </p:blipFill>
        <p:spPr bwMode="auto">
          <a:xfrm>
            <a:off x="3779912" y="3861048"/>
            <a:ext cx="403245" cy="672076"/>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44008" y="3717032"/>
            <a:ext cx="648073" cy="699918"/>
          </a:xfrm>
          <a:prstGeom prst="rect">
            <a:avLst/>
          </a:prstGeom>
          <a:noFill/>
          <a:ln w="9525">
            <a:noFill/>
            <a:miter lim="800000"/>
            <a:headEnd/>
            <a:tailEnd/>
          </a:ln>
        </p:spPr>
      </p:pic>
      <p:sp>
        <p:nvSpPr>
          <p:cNvPr id="7" name="圓角矩形圖說文字 6"/>
          <p:cNvSpPr/>
          <p:nvPr/>
        </p:nvSpPr>
        <p:spPr>
          <a:xfrm>
            <a:off x="4211960" y="0"/>
            <a:ext cx="3888432" cy="2160240"/>
          </a:xfrm>
          <a:prstGeom prst="wedgeRoundRectCallout">
            <a:avLst>
              <a:gd name="adj1" fmla="val -32776"/>
              <a:gd name="adj2" fmla="val 1075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800" dirty="0" smtClean="0">
                <a:solidFill>
                  <a:schemeClr val="tx1"/>
                </a:solidFill>
              </a:rPr>
              <a:t>你每天吃飽睡睡飽吃，從早到晚宅在家裡，到底有沒有出息阿？</a:t>
            </a:r>
          </a:p>
        </p:txBody>
      </p:sp>
      <p:sp>
        <p:nvSpPr>
          <p:cNvPr id="8" name="圓角矩形圖說文字 7"/>
          <p:cNvSpPr/>
          <p:nvPr/>
        </p:nvSpPr>
        <p:spPr>
          <a:xfrm>
            <a:off x="0" y="1412776"/>
            <a:ext cx="3888432" cy="2160240"/>
          </a:xfrm>
          <a:prstGeom prst="wedgeRoundRectCallout">
            <a:avLst>
              <a:gd name="adj1" fmla="val 49358"/>
              <a:gd name="adj2" fmla="val 7799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800" dirty="0" smtClean="0">
                <a:solidFill>
                  <a:schemeClr val="tx1"/>
                </a:solidFill>
              </a:rPr>
              <a:t>不要管我啦！</a:t>
            </a:r>
            <a:endParaRPr lang="en-US" altLang="zh-TW" sz="2800" dirty="0" smtClean="0">
              <a:solidFill>
                <a:schemeClr val="tx1"/>
              </a:solidFill>
            </a:endParaRPr>
          </a:p>
          <a:p>
            <a:pPr algn="ctr"/>
            <a:r>
              <a:rPr lang="zh-TW" altLang="zh-TW" sz="2800" dirty="0" smtClean="0">
                <a:solidFill>
                  <a:schemeClr val="tx1"/>
                </a:solidFill>
              </a:rPr>
              <a:t>成天囉哩囉嗦的</a:t>
            </a:r>
            <a:r>
              <a:rPr lang="en-US" altLang="zh-TW" sz="2800" dirty="0" smtClean="0">
                <a:solidFill>
                  <a:schemeClr val="tx1"/>
                </a:solidFill>
              </a:rPr>
              <a:t>…</a:t>
            </a:r>
            <a:endParaRPr lang="zh-TW" altLang="en-US" sz="2800" dirty="0">
              <a:solidFill>
                <a:schemeClr val="tx1"/>
              </a:solidFill>
            </a:endParaRPr>
          </a:p>
        </p:txBody>
      </p:sp>
      <p:sp>
        <p:nvSpPr>
          <p:cNvPr id="10" name="圓角矩形圖說文字 9"/>
          <p:cNvSpPr/>
          <p:nvPr/>
        </p:nvSpPr>
        <p:spPr>
          <a:xfrm>
            <a:off x="0" y="3789040"/>
            <a:ext cx="2483768" cy="2160240"/>
          </a:xfrm>
          <a:prstGeom prst="wedgeRoundRectCallout">
            <a:avLst>
              <a:gd name="adj1" fmla="val 98841"/>
              <a:gd name="adj2" fmla="val -2782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800" dirty="0" smtClean="0">
                <a:solidFill>
                  <a:schemeClr val="tx1"/>
                </a:solidFill>
              </a:rPr>
              <a:t>你這麼辛苦幹麻不早上洗衣服，下午搬東西，晚上帶小孩？</a:t>
            </a:r>
            <a:endParaRPr lang="zh-TW" altLang="en-US" sz="2800" dirty="0">
              <a:solidFill>
                <a:schemeClr val="tx1"/>
              </a:solidFill>
            </a:endParaRPr>
          </a:p>
        </p:txBody>
      </p:sp>
      <p:sp>
        <p:nvSpPr>
          <p:cNvPr id="11" name="圓角矩形圖說文字 10"/>
          <p:cNvSpPr/>
          <p:nvPr/>
        </p:nvSpPr>
        <p:spPr>
          <a:xfrm>
            <a:off x="5183560" y="2780928"/>
            <a:ext cx="3960440" cy="2160240"/>
          </a:xfrm>
          <a:prstGeom prst="wedgeRoundRectCallout">
            <a:avLst>
              <a:gd name="adj1" fmla="val -57663"/>
              <a:gd name="adj2" fmla="val -224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2800" dirty="0" smtClean="0">
                <a:solidFill>
                  <a:schemeClr val="tx1"/>
                </a:solidFill>
              </a:rPr>
              <a:t>你知不知道，我每天早上去工地搬東西，下午幫人家帶小孩，晚上還要幫人家洗衣服。</a:t>
            </a:r>
            <a:endParaRPr lang="zh-TW" altLang="zh-TW" sz="2800" dirty="0">
              <a:solidFill>
                <a:schemeClr val="tx1"/>
              </a:solidFill>
            </a:endParaRPr>
          </a:p>
        </p:txBody>
      </p:sp>
      <p:sp>
        <p:nvSpPr>
          <p:cNvPr id="12" name="圓角矩形圖說文字 11"/>
          <p:cNvSpPr/>
          <p:nvPr/>
        </p:nvSpPr>
        <p:spPr>
          <a:xfrm>
            <a:off x="4716016" y="5229200"/>
            <a:ext cx="3635896" cy="1323528"/>
          </a:xfrm>
          <a:prstGeom prst="wedgeRoundRectCallout">
            <a:avLst>
              <a:gd name="adj1" fmla="val -42763"/>
              <a:gd name="adj2" fmla="val -10758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2800" dirty="0" smtClean="0">
                <a:solidFill>
                  <a:schemeClr val="tx1"/>
                </a:solidFill>
              </a:rPr>
              <a:t>還頂嘴！你當我猴子嗎？這個順序不能顛倒的好嗎？</a:t>
            </a:r>
            <a:endParaRPr lang="zh-TW" altLang="zh-TW" sz="2800" dirty="0">
              <a:solidFill>
                <a:schemeClr val="tx1"/>
              </a:solidFill>
            </a:endParaRPr>
          </a:p>
        </p:txBody>
      </p:sp>
      <p:sp>
        <p:nvSpPr>
          <p:cNvPr id="13" name="圓角矩形圖說文字 12"/>
          <p:cNvSpPr/>
          <p:nvPr/>
        </p:nvSpPr>
        <p:spPr>
          <a:xfrm>
            <a:off x="2339752" y="4869160"/>
            <a:ext cx="2232248" cy="1988840"/>
          </a:xfrm>
          <a:prstGeom prst="wedgeRoundRectCallout">
            <a:avLst>
              <a:gd name="adj1" fmla="val 61575"/>
              <a:gd name="adj2" fmla="val -8039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2800" dirty="0" smtClean="0">
                <a:solidFill>
                  <a:schemeClr val="tx1"/>
                </a:solidFill>
              </a:rPr>
              <a:t>你知道</a:t>
            </a:r>
            <a:r>
              <a:rPr lang="zh-TW" altLang="en-US" sz="2800" dirty="0" smtClean="0">
                <a:solidFill>
                  <a:schemeClr val="tx1"/>
                </a:solidFill>
              </a:rPr>
              <a:t>祖先們是如何辛勤的建立這個家的嗎？</a:t>
            </a:r>
            <a:endParaRPr lang="zh-TW" altLang="zh-TW" sz="2800" dirty="0">
              <a:solidFill>
                <a:schemeClr val="tx1"/>
              </a:solidFill>
            </a:endParaRPr>
          </a:p>
        </p:txBody>
      </p:sp>
      <p:pic>
        <p:nvPicPr>
          <p:cNvPr id="62465"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563888" y="2996952"/>
            <a:ext cx="2774454" cy="2204864"/>
          </a:xfrm>
          <a:prstGeom prst="rect">
            <a:avLst/>
          </a:prstGeom>
          <a:noFill/>
          <a:ln w="9525">
            <a:noFill/>
            <a:miter lim="800000"/>
            <a:headEnd/>
            <a:tailEnd/>
          </a:ln>
        </p:spPr>
      </p:pic>
      <p:sp>
        <p:nvSpPr>
          <p:cNvPr id="9" name="文字方塊 8"/>
          <p:cNvSpPr txBox="1"/>
          <p:nvPr/>
        </p:nvSpPr>
        <p:spPr>
          <a:xfrm>
            <a:off x="0" y="-159306"/>
            <a:ext cx="9144000" cy="7017306"/>
          </a:xfrm>
          <a:prstGeom prst="rect">
            <a:avLst/>
          </a:prstGeom>
          <a:solidFill>
            <a:schemeClr val="tx1"/>
          </a:solidFill>
        </p:spPr>
        <p:txBody>
          <a:bodyPr wrap="square" rtlCol="0">
            <a:spAutoFit/>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0"/>
                                        <p:tgtEl>
                                          <p:spTgt spid="9"/>
                                        </p:tgtEl>
                                      </p:cBhvr>
                                    </p:animEffect>
                                    <p:set>
                                      <p:cBhvr>
                                        <p:cTn id="7" dur="1" fill="hold">
                                          <p:stCondLst>
                                            <p:cond delay="4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62465"/>
                                        </p:tgtEl>
                                        <p:attrNameLst>
                                          <p:attrName>style.visibility</p:attrName>
                                        </p:attrNameLst>
                                      </p:cBhvr>
                                      <p:to>
                                        <p:strVal val="visible"/>
                                      </p:to>
                                    </p:set>
                                  </p:childTnLst>
                                </p:cTn>
                              </p:par>
                            </p:childTnLst>
                          </p:cTn>
                        </p:par>
                        <p:par>
                          <p:cTn id="21" fill="hold">
                            <p:stCondLst>
                              <p:cond delay="500"/>
                            </p:stCondLst>
                            <p:childTnLst>
                              <p:par>
                                <p:cTn id="22" presetID="8" presetClass="emph" presetSubtype="0" fill="hold" nodeType="afterEffect">
                                  <p:stCondLst>
                                    <p:cond delay="0"/>
                                  </p:stCondLst>
                                  <p:childTnLst>
                                    <p:animRot by="-8700000">
                                      <p:cBhvr>
                                        <p:cTn id="23" dur="1000" fill="hold"/>
                                        <p:tgtEl>
                                          <p:spTgt spid="6246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500"/>
                            </p:stCondLst>
                            <p:childTnLst>
                              <p:par>
                                <p:cTn id="30" presetID="1" presetClass="exit" presetSubtype="0" fill="hold" nodeType="afterEffect">
                                  <p:stCondLst>
                                    <p:cond delay="0"/>
                                  </p:stCondLst>
                                  <p:childTnLst>
                                    <p:set>
                                      <p:cBhvr>
                                        <p:cTn id="31" dur="1" fill="hold">
                                          <p:stCondLst>
                                            <p:cond delay="0"/>
                                          </p:stCondLst>
                                        </p:cTn>
                                        <p:tgtEl>
                                          <p:spTgt spid="62465"/>
                                        </p:tgtEl>
                                        <p:attrNameLst>
                                          <p:attrName>style.visibility</p:attrName>
                                        </p:attrNameLst>
                                      </p:cBhvr>
                                      <p:to>
                                        <p:strVal val="hidden"/>
                                      </p:to>
                                    </p:set>
                                  </p:childTnLst>
                                </p:cTn>
                              </p:par>
                              <p:par>
                                <p:cTn id="32" presetID="8" presetClass="emph" presetSubtype="0" fill="hold" nodeType="withEffect">
                                  <p:stCondLst>
                                    <p:cond delay="0"/>
                                  </p:stCondLst>
                                  <p:childTnLst>
                                    <p:animRot by="8700000">
                                      <p:cBhvr>
                                        <p:cTn id="33" dur="500" fill="hold"/>
                                        <p:tgtEl>
                                          <p:spTgt spid="62465"/>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right)">
                                      <p:cBhvr>
                                        <p:cTn id="38" dur="500"/>
                                        <p:tgtEl>
                                          <p:spTgt spid="10"/>
                                        </p:tgtEl>
                                      </p:cBhvr>
                                    </p:animEffec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6246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up)">
                                      <p:cBhvr>
                                        <p:cTn id="46" dur="500"/>
                                        <p:tgtEl>
                                          <p:spTgt spid="12"/>
                                        </p:tgtEl>
                                      </p:cBhvr>
                                    </p:animEffect>
                                  </p:childTnLst>
                                </p:cTn>
                              </p:par>
                            </p:childTnLst>
                          </p:cTn>
                        </p:par>
                        <p:par>
                          <p:cTn id="47" fill="hold">
                            <p:stCondLst>
                              <p:cond delay="500"/>
                            </p:stCondLst>
                            <p:childTnLst>
                              <p:par>
                                <p:cTn id="48" presetID="8" presetClass="emph" presetSubtype="0" fill="hold" nodeType="afterEffect">
                                  <p:stCondLst>
                                    <p:cond delay="0"/>
                                  </p:stCondLst>
                                  <p:childTnLst>
                                    <p:animRot by="-8700000">
                                      <p:cBhvr>
                                        <p:cTn id="49" dur="500" fill="hold"/>
                                        <p:tgtEl>
                                          <p:spTgt spid="62465"/>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up)">
                                      <p:cBhvr>
                                        <p:cTn id="54" dur="500"/>
                                        <p:tgtEl>
                                          <p:spTgt spid="13"/>
                                        </p:tgtEl>
                                      </p:cBhvr>
                                    </p:animEffect>
                                  </p:childTnLst>
                                </p:cTn>
                              </p:par>
                            </p:childTnLst>
                          </p:cTn>
                        </p:par>
                        <p:par>
                          <p:cTn id="55" fill="hold">
                            <p:stCondLst>
                              <p:cond delay="500"/>
                            </p:stCondLst>
                            <p:childTnLst>
                              <p:par>
                                <p:cTn id="56" presetID="1" presetClass="exit" presetSubtype="0" fill="hold" nodeType="afterEffect">
                                  <p:stCondLst>
                                    <p:cond delay="0"/>
                                  </p:stCondLst>
                                  <p:childTnLst>
                                    <p:set>
                                      <p:cBhvr>
                                        <p:cTn id="57" dur="1" fill="hold">
                                          <p:stCondLst>
                                            <p:cond delay="0"/>
                                          </p:stCondLst>
                                        </p:cTn>
                                        <p:tgtEl>
                                          <p:spTgt spid="624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grpSp>
        <p:nvGrpSpPr>
          <p:cNvPr id="293" name="群組 292"/>
          <p:cNvGrpSpPr/>
          <p:nvPr/>
        </p:nvGrpSpPr>
        <p:grpSpPr>
          <a:xfrm>
            <a:off x="5868144" y="0"/>
            <a:ext cx="778644" cy="1241376"/>
            <a:chOff x="6588224" y="0"/>
            <a:chExt cx="778644" cy="1241376"/>
          </a:xfrm>
        </p:grpSpPr>
        <p:pic>
          <p:nvPicPr>
            <p:cNvPr id="296" name="Picture 8"/>
            <p:cNvPicPr>
              <a:picLocks noChangeAspect="1" noChangeArrowheads="1"/>
            </p:cNvPicPr>
            <p:nvPr/>
          </p:nvPicPr>
          <p:blipFill>
            <a:blip r:embed="rId3" cstate="print"/>
            <a:srcRect/>
            <a:stretch>
              <a:fillRect/>
            </a:stretch>
          </p:blipFill>
          <p:spPr bwMode="auto">
            <a:xfrm>
              <a:off x="6588224" y="0"/>
              <a:ext cx="418604" cy="620688"/>
            </a:xfrm>
            <a:prstGeom prst="rect">
              <a:avLst/>
            </a:prstGeom>
            <a:noFill/>
            <a:ln w="9525">
              <a:noFill/>
              <a:miter lim="800000"/>
              <a:headEnd/>
              <a:tailEnd/>
            </a:ln>
          </p:spPr>
        </p:pic>
        <p:pic>
          <p:nvPicPr>
            <p:cNvPr id="299" name="Picture 8"/>
            <p:cNvPicPr>
              <a:picLocks noChangeAspect="1" noChangeArrowheads="1"/>
            </p:cNvPicPr>
            <p:nvPr/>
          </p:nvPicPr>
          <p:blipFill>
            <a:blip r:embed="rId3" cstate="print"/>
            <a:srcRect/>
            <a:stretch>
              <a:fillRect/>
            </a:stretch>
          </p:blipFill>
          <p:spPr bwMode="auto">
            <a:xfrm>
              <a:off x="6588224" y="620688"/>
              <a:ext cx="418604" cy="620688"/>
            </a:xfrm>
            <a:prstGeom prst="rect">
              <a:avLst/>
            </a:prstGeom>
            <a:noFill/>
            <a:ln w="9525">
              <a:noFill/>
              <a:miter lim="800000"/>
              <a:headEnd/>
              <a:tailEnd/>
            </a:ln>
          </p:spPr>
        </p:pic>
        <p:pic>
          <p:nvPicPr>
            <p:cNvPr id="300" name="Picture 8"/>
            <p:cNvPicPr>
              <a:picLocks noChangeAspect="1" noChangeArrowheads="1"/>
            </p:cNvPicPr>
            <p:nvPr/>
          </p:nvPicPr>
          <p:blipFill>
            <a:blip r:embed="rId3" cstate="print"/>
            <a:srcRect/>
            <a:stretch>
              <a:fillRect/>
            </a:stretch>
          </p:blipFill>
          <p:spPr bwMode="auto">
            <a:xfrm>
              <a:off x="6948264" y="0"/>
              <a:ext cx="418604" cy="620688"/>
            </a:xfrm>
            <a:prstGeom prst="rect">
              <a:avLst/>
            </a:prstGeom>
            <a:noFill/>
            <a:ln w="9525">
              <a:noFill/>
              <a:miter lim="800000"/>
              <a:headEnd/>
              <a:tailEnd/>
            </a:ln>
          </p:spPr>
        </p:pic>
        <p:pic>
          <p:nvPicPr>
            <p:cNvPr id="301" name="Picture 8"/>
            <p:cNvPicPr>
              <a:picLocks noChangeAspect="1" noChangeArrowheads="1"/>
            </p:cNvPicPr>
            <p:nvPr/>
          </p:nvPicPr>
          <p:blipFill>
            <a:blip r:embed="rId3" cstate="print"/>
            <a:srcRect/>
            <a:stretch>
              <a:fillRect/>
            </a:stretch>
          </p:blipFill>
          <p:spPr bwMode="auto">
            <a:xfrm>
              <a:off x="6948264" y="620688"/>
              <a:ext cx="418604" cy="620688"/>
            </a:xfrm>
            <a:prstGeom prst="rect">
              <a:avLst/>
            </a:prstGeom>
            <a:noFill/>
            <a:ln w="9525">
              <a:noFill/>
              <a:miter lim="800000"/>
              <a:headEnd/>
              <a:tailEnd/>
            </a:ln>
          </p:spPr>
        </p:pic>
      </p:grpSp>
      <p:grpSp>
        <p:nvGrpSpPr>
          <p:cNvPr id="303" name="群組 302"/>
          <p:cNvGrpSpPr/>
          <p:nvPr/>
        </p:nvGrpSpPr>
        <p:grpSpPr>
          <a:xfrm>
            <a:off x="5436096" y="0"/>
            <a:ext cx="778644" cy="1241376"/>
            <a:chOff x="6588224" y="0"/>
            <a:chExt cx="778644" cy="1241376"/>
          </a:xfrm>
        </p:grpSpPr>
        <p:pic>
          <p:nvPicPr>
            <p:cNvPr id="312" name="Picture 8"/>
            <p:cNvPicPr>
              <a:picLocks noChangeAspect="1" noChangeArrowheads="1"/>
            </p:cNvPicPr>
            <p:nvPr/>
          </p:nvPicPr>
          <p:blipFill>
            <a:blip r:embed="rId3" cstate="print"/>
            <a:srcRect/>
            <a:stretch>
              <a:fillRect/>
            </a:stretch>
          </p:blipFill>
          <p:spPr bwMode="auto">
            <a:xfrm>
              <a:off x="6588224" y="0"/>
              <a:ext cx="418604" cy="620688"/>
            </a:xfrm>
            <a:prstGeom prst="rect">
              <a:avLst/>
            </a:prstGeom>
            <a:noFill/>
            <a:ln w="9525">
              <a:noFill/>
              <a:miter lim="800000"/>
              <a:headEnd/>
              <a:tailEnd/>
            </a:ln>
          </p:spPr>
        </p:pic>
        <p:pic>
          <p:nvPicPr>
            <p:cNvPr id="313" name="Picture 8"/>
            <p:cNvPicPr>
              <a:picLocks noChangeAspect="1" noChangeArrowheads="1"/>
            </p:cNvPicPr>
            <p:nvPr/>
          </p:nvPicPr>
          <p:blipFill>
            <a:blip r:embed="rId3" cstate="print"/>
            <a:srcRect/>
            <a:stretch>
              <a:fillRect/>
            </a:stretch>
          </p:blipFill>
          <p:spPr bwMode="auto">
            <a:xfrm>
              <a:off x="6588224" y="620688"/>
              <a:ext cx="418604" cy="620688"/>
            </a:xfrm>
            <a:prstGeom prst="rect">
              <a:avLst/>
            </a:prstGeom>
            <a:noFill/>
            <a:ln w="9525">
              <a:noFill/>
              <a:miter lim="800000"/>
              <a:headEnd/>
              <a:tailEnd/>
            </a:ln>
          </p:spPr>
        </p:pic>
        <p:pic>
          <p:nvPicPr>
            <p:cNvPr id="314" name="Picture 8"/>
            <p:cNvPicPr>
              <a:picLocks noChangeAspect="1" noChangeArrowheads="1"/>
            </p:cNvPicPr>
            <p:nvPr/>
          </p:nvPicPr>
          <p:blipFill>
            <a:blip r:embed="rId3" cstate="print"/>
            <a:srcRect/>
            <a:stretch>
              <a:fillRect/>
            </a:stretch>
          </p:blipFill>
          <p:spPr bwMode="auto">
            <a:xfrm>
              <a:off x="6948264" y="0"/>
              <a:ext cx="418604" cy="620688"/>
            </a:xfrm>
            <a:prstGeom prst="rect">
              <a:avLst/>
            </a:prstGeom>
            <a:noFill/>
            <a:ln w="9525">
              <a:noFill/>
              <a:miter lim="800000"/>
              <a:headEnd/>
              <a:tailEnd/>
            </a:ln>
          </p:spPr>
        </p:pic>
        <p:pic>
          <p:nvPicPr>
            <p:cNvPr id="321" name="Picture 8"/>
            <p:cNvPicPr>
              <a:picLocks noChangeAspect="1" noChangeArrowheads="1"/>
            </p:cNvPicPr>
            <p:nvPr/>
          </p:nvPicPr>
          <p:blipFill>
            <a:blip r:embed="rId3" cstate="print"/>
            <a:srcRect/>
            <a:stretch>
              <a:fillRect/>
            </a:stretch>
          </p:blipFill>
          <p:spPr bwMode="auto">
            <a:xfrm>
              <a:off x="6948264" y="620688"/>
              <a:ext cx="418604" cy="620688"/>
            </a:xfrm>
            <a:prstGeom prst="rect">
              <a:avLst/>
            </a:prstGeom>
            <a:noFill/>
            <a:ln w="9525">
              <a:noFill/>
              <a:miter lim="800000"/>
              <a:headEnd/>
              <a:tailEnd/>
            </a:ln>
          </p:spPr>
        </p:pic>
      </p:grpSp>
      <p:sp>
        <p:nvSpPr>
          <p:cNvPr id="2" name="標題 1"/>
          <p:cNvSpPr>
            <a:spLocks noGrp="1"/>
          </p:cNvSpPr>
          <p:nvPr>
            <p:ph type="title"/>
          </p:nvPr>
        </p:nvSpPr>
        <p:spPr/>
        <p:txBody>
          <a:bodyPr/>
          <a:lstStyle/>
          <a:p>
            <a:endParaRPr lang="zh-TW" altLang="en-US" dirty="0"/>
          </a:p>
        </p:txBody>
      </p:sp>
      <p:grpSp>
        <p:nvGrpSpPr>
          <p:cNvPr id="322" name="群組 321"/>
          <p:cNvGrpSpPr/>
          <p:nvPr/>
        </p:nvGrpSpPr>
        <p:grpSpPr>
          <a:xfrm>
            <a:off x="5724128" y="1196752"/>
            <a:ext cx="870198" cy="5661248"/>
            <a:chOff x="5724128" y="1196752"/>
            <a:chExt cx="870198" cy="5661248"/>
          </a:xfrm>
        </p:grpSpPr>
        <p:grpSp>
          <p:nvGrpSpPr>
            <p:cNvPr id="40" name="群組 39"/>
            <p:cNvGrpSpPr/>
            <p:nvPr/>
          </p:nvGrpSpPr>
          <p:grpSpPr>
            <a:xfrm>
              <a:off x="5724128" y="5670054"/>
              <a:ext cx="870198" cy="611882"/>
              <a:chOff x="9540552" y="2924944"/>
              <a:chExt cx="870198" cy="611882"/>
            </a:xfrm>
          </p:grpSpPr>
          <p:pic>
            <p:nvPicPr>
              <p:cNvPr id="1030" name="Picture 6"/>
              <p:cNvPicPr>
                <a:picLocks noChangeAspect="1" noChangeArrowheads="1"/>
              </p:cNvPicPr>
              <p:nvPr/>
            </p:nvPicPr>
            <p:blipFill>
              <a:blip r:embed="rId4" cstate="print"/>
              <a:srcRect/>
              <a:stretch>
                <a:fillRect/>
              </a:stretch>
            </p:blipFill>
            <p:spPr bwMode="auto">
              <a:xfrm>
                <a:off x="9540552" y="2924944"/>
                <a:ext cx="438150" cy="323850"/>
              </a:xfrm>
              <a:prstGeom prst="rect">
                <a:avLst/>
              </a:prstGeom>
              <a:noFill/>
              <a:ln w="9525">
                <a:noFill/>
                <a:miter lim="800000"/>
                <a:headEnd/>
                <a:tailEnd/>
              </a:ln>
            </p:spPr>
          </p:pic>
          <p:pic>
            <p:nvPicPr>
              <p:cNvPr id="37" name="Picture 6"/>
              <p:cNvPicPr>
                <a:picLocks noChangeAspect="1" noChangeArrowheads="1"/>
              </p:cNvPicPr>
              <p:nvPr/>
            </p:nvPicPr>
            <p:blipFill>
              <a:blip r:embed="rId4" cstate="print"/>
              <a:srcRect/>
              <a:stretch>
                <a:fillRect/>
              </a:stretch>
            </p:blipFill>
            <p:spPr bwMode="auto">
              <a:xfrm>
                <a:off x="9540552" y="3212976"/>
                <a:ext cx="438150" cy="323850"/>
              </a:xfrm>
              <a:prstGeom prst="rect">
                <a:avLst/>
              </a:prstGeom>
              <a:noFill/>
              <a:ln w="9525">
                <a:noFill/>
                <a:miter lim="800000"/>
                <a:headEnd/>
                <a:tailEnd/>
              </a:ln>
            </p:spPr>
          </p:pic>
          <p:pic>
            <p:nvPicPr>
              <p:cNvPr id="38" name="Picture 6"/>
              <p:cNvPicPr>
                <a:picLocks noChangeAspect="1" noChangeArrowheads="1"/>
              </p:cNvPicPr>
              <p:nvPr/>
            </p:nvPicPr>
            <p:blipFill>
              <a:blip r:embed="rId4" cstate="print"/>
              <a:srcRect/>
              <a:stretch>
                <a:fillRect/>
              </a:stretch>
            </p:blipFill>
            <p:spPr bwMode="auto">
              <a:xfrm rot="10800000">
                <a:off x="9972600" y="3212976"/>
                <a:ext cx="438150" cy="323850"/>
              </a:xfrm>
              <a:prstGeom prst="rect">
                <a:avLst/>
              </a:prstGeom>
              <a:noFill/>
              <a:ln w="9525">
                <a:noFill/>
                <a:miter lim="800000"/>
                <a:headEnd/>
                <a:tailEnd/>
              </a:ln>
            </p:spPr>
          </p:pic>
          <p:pic>
            <p:nvPicPr>
              <p:cNvPr id="39" name="Picture 6"/>
              <p:cNvPicPr>
                <a:picLocks noChangeAspect="1" noChangeArrowheads="1"/>
              </p:cNvPicPr>
              <p:nvPr/>
            </p:nvPicPr>
            <p:blipFill>
              <a:blip r:embed="rId4" cstate="print"/>
              <a:srcRect/>
              <a:stretch>
                <a:fillRect/>
              </a:stretch>
            </p:blipFill>
            <p:spPr bwMode="auto">
              <a:xfrm rot="10800000">
                <a:off x="9972600" y="2924944"/>
                <a:ext cx="438150" cy="323850"/>
              </a:xfrm>
              <a:prstGeom prst="rect">
                <a:avLst/>
              </a:prstGeom>
              <a:noFill/>
              <a:ln w="9525">
                <a:noFill/>
                <a:miter lim="800000"/>
                <a:headEnd/>
                <a:tailEnd/>
              </a:ln>
            </p:spPr>
          </p:pic>
        </p:grpSp>
        <p:grpSp>
          <p:nvGrpSpPr>
            <p:cNvPr id="46" name="群組 45"/>
            <p:cNvGrpSpPr/>
            <p:nvPr/>
          </p:nvGrpSpPr>
          <p:grpSpPr>
            <a:xfrm>
              <a:off x="5724128" y="5093990"/>
              <a:ext cx="870198" cy="611882"/>
              <a:chOff x="9540552" y="2924944"/>
              <a:chExt cx="870198" cy="611882"/>
            </a:xfrm>
          </p:grpSpPr>
          <p:pic>
            <p:nvPicPr>
              <p:cNvPr id="47" name="Picture 6"/>
              <p:cNvPicPr>
                <a:picLocks noChangeAspect="1" noChangeArrowheads="1"/>
              </p:cNvPicPr>
              <p:nvPr/>
            </p:nvPicPr>
            <p:blipFill>
              <a:blip r:embed="rId4" cstate="print"/>
              <a:srcRect/>
              <a:stretch>
                <a:fillRect/>
              </a:stretch>
            </p:blipFill>
            <p:spPr bwMode="auto">
              <a:xfrm>
                <a:off x="9540552" y="2924944"/>
                <a:ext cx="438150" cy="323850"/>
              </a:xfrm>
              <a:prstGeom prst="rect">
                <a:avLst/>
              </a:prstGeom>
              <a:noFill/>
              <a:ln w="9525">
                <a:noFill/>
                <a:miter lim="800000"/>
                <a:headEnd/>
                <a:tailEnd/>
              </a:ln>
            </p:spPr>
          </p:pic>
          <p:pic>
            <p:nvPicPr>
              <p:cNvPr id="48" name="Picture 6"/>
              <p:cNvPicPr>
                <a:picLocks noChangeAspect="1" noChangeArrowheads="1"/>
              </p:cNvPicPr>
              <p:nvPr/>
            </p:nvPicPr>
            <p:blipFill>
              <a:blip r:embed="rId4" cstate="print"/>
              <a:srcRect/>
              <a:stretch>
                <a:fillRect/>
              </a:stretch>
            </p:blipFill>
            <p:spPr bwMode="auto">
              <a:xfrm>
                <a:off x="9540552" y="3212976"/>
                <a:ext cx="438150" cy="323850"/>
              </a:xfrm>
              <a:prstGeom prst="rect">
                <a:avLst/>
              </a:prstGeom>
              <a:noFill/>
              <a:ln w="9525">
                <a:noFill/>
                <a:miter lim="800000"/>
                <a:headEnd/>
                <a:tailEnd/>
              </a:ln>
            </p:spPr>
          </p:pic>
          <p:pic>
            <p:nvPicPr>
              <p:cNvPr id="49" name="Picture 6"/>
              <p:cNvPicPr>
                <a:picLocks noChangeAspect="1" noChangeArrowheads="1"/>
              </p:cNvPicPr>
              <p:nvPr/>
            </p:nvPicPr>
            <p:blipFill>
              <a:blip r:embed="rId4" cstate="print"/>
              <a:srcRect/>
              <a:stretch>
                <a:fillRect/>
              </a:stretch>
            </p:blipFill>
            <p:spPr bwMode="auto">
              <a:xfrm rot="10800000">
                <a:off x="9972600" y="3212976"/>
                <a:ext cx="438150" cy="323850"/>
              </a:xfrm>
              <a:prstGeom prst="rect">
                <a:avLst/>
              </a:prstGeom>
              <a:noFill/>
              <a:ln w="9525">
                <a:noFill/>
                <a:miter lim="800000"/>
                <a:headEnd/>
                <a:tailEnd/>
              </a:ln>
            </p:spPr>
          </p:pic>
          <p:pic>
            <p:nvPicPr>
              <p:cNvPr id="50" name="Picture 6"/>
              <p:cNvPicPr>
                <a:picLocks noChangeAspect="1" noChangeArrowheads="1"/>
              </p:cNvPicPr>
              <p:nvPr/>
            </p:nvPicPr>
            <p:blipFill>
              <a:blip r:embed="rId4" cstate="print"/>
              <a:srcRect/>
              <a:stretch>
                <a:fillRect/>
              </a:stretch>
            </p:blipFill>
            <p:spPr bwMode="auto">
              <a:xfrm rot="10800000">
                <a:off x="9972600" y="2924944"/>
                <a:ext cx="438150" cy="323850"/>
              </a:xfrm>
              <a:prstGeom prst="rect">
                <a:avLst/>
              </a:prstGeom>
              <a:noFill/>
              <a:ln w="9525">
                <a:noFill/>
                <a:miter lim="800000"/>
                <a:headEnd/>
                <a:tailEnd/>
              </a:ln>
            </p:spPr>
          </p:pic>
        </p:grpSp>
        <p:grpSp>
          <p:nvGrpSpPr>
            <p:cNvPr id="41" name="群組 40"/>
            <p:cNvGrpSpPr/>
            <p:nvPr/>
          </p:nvGrpSpPr>
          <p:grpSpPr>
            <a:xfrm>
              <a:off x="5724128" y="6246118"/>
              <a:ext cx="870198" cy="611882"/>
              <a:chOff x="9540552" y="2924944"/>
              <a:chExt cx="870198" cy="611882"/>
            </a:xfrm>
          </p:grpSpPr>
          <p:pic>
            <p:nvPicPr>
              <p:cNvPr id="42" name="Picture 6"/>
              <p:cNvPicPr>
                <a:picLocks noChangeAspect="1" noChangeArrowheads="1"/>
              </p:cNvPicPr>
              <p:nvPr/>
            </p:nvPicPr>
            <p:blipFill>
              <a:blip r:embed="rId4" cstate="print"/>
              <a:srcRect/>
              <a:stretch>
                <a:fillRect/>
              </a:stretch>
            </p:blipFill>
            <p:spPr bwMode="auto">
              <a:xfrm>
                <a:off x="9540552" y="2924944"/>
                <a:ext cx="438150" cy="323850"/>
              </a:xfrm>
              <a:prstGeom prst="rect">
                <a:avLst/>
              </a:prstGeom>
              <a:noFill/>
              <a:ln w="9525">
                <a:noFill/>
                <a:miter lim="800000"/>
                <a:headEnd/>
                <a:tailEnd/>
              </a:ln>
            </p:spPr>
          </p:pic>
          <p:pic>
            <p:nvPicPr>
              <p:cNvPr id="43" name="Picture 6"/>
              <p:cNvPicPr>
                <a:picLocks noChangeAspect="1" noChangeArrowheads="1"/>
              </p:cNvPicPr>
              <p:nvPr/>
            </p:nvPicPr>
            <p:blipFill>
              <a:blip r:embed="rId4" cstate="print"/>
              <a:srcRect/>
              <a:stretch>
                <a:fillRect/>
              </a:stretch>
            </p:blipFill>
            <p:spPr bwMode="auto">
              <a:xfrm>
                <a:off x="9540552" y="3212976"/>
                <a:ext cx="438150" cy="323850"/>
              </a:xfrm>
              <a:prstGeom prst="rect">
                <a:avLst/>
              </a:prstGeom>
              <a:noFill/>
              <a:ln w="9525">
                <a:noFill/>
                <a:miter lim="800000"/>
                <a:headEnd/>
                <a:tailEnd/>
              </a:ln>
            </p:spPr>
          </p:pic>
          <p:pic>
            <p:nvPicPr>
              <p:cNvPr id="44" name="Picture 6"/>
              <p:cNvPicPr>
                <a:picLocks noChangeAspect="1" noChangeArrowheads="1"/>
              </p:cNvPicPr>
              <p:nvPr/>
            </p:nvPicPr>
            <p:blipFill>
              <a:blip r:embed="rId4" cstate="print"/>
              <a:srcRect/>
              <a:stretch>
                <a:fillRect/>
              </a:stretch>
            </p:blipFill>
            <p:spPr bwMode="auto">
              <a:xfrm rot="10800000">
                <a:off x="9972600" y="3212976"/>
                <a:ext cx="438150" cy="323850"/>
              </a:xfrm>
              <a:prstGeom prst="rect">
                <a:avLst/>
              </a:prstGeom>
              <a:noFill/>
              <a:ln w="9525">
                <a:noFill/>
                <a:miter lim="800000"/>
                <a:headEnd/>
                <a:tailEnd/>
              </a:ln>
            </p:spPr>
          </p:pic>
          <p:pic>
            <p:nvPicPr>
              <p:cNvPr id="45" name="Picture 6"/>
              <p:cNvPicPr>
                <a:picLocks noChangeAspect="1" noChangeArrowheads="1"/>
              </p:cNvPicPr>
              <p:nvPr/>
            </p:nvPicPr>
            <p:blipFill>
              <a:blip r:embed="rId4" cstate="print"/>
              <a:srcRect/>
              <a:stretch>
                <a:fillRect/>
              </a:stretch>
            </p:blipFill>
            <p:spPr bwMode="auto">
              <a:xfrm rot="10800000">
                <a:off x="9972600" y="2924944"/>
                <a:ext cx="438150" cy="323850"/>
              </a:xfrm>
              <a:prstGeom prst="rect">
                <a:avLst/>
              </a:prstGeom>
              <a:noFill/>
              <a:ln w="9525">
                <a:noFill/>
                <a:miter lim="800000"/>
                <a:headEnd/>
                <a:tailEnd/>
              </a:ln>
            </p:spPr>
          </p:pic>
        </p:grpSp>
        <p:grpSp>
          <p:nvGrpSpPr>
            <p:cNvPr id="51" name="群組 50"/>
            <p:cNvGrpSpPr/>
            <p:nvPr/>
          </p:nvGrpSpPr>
          <p:grpSpPr>
            <a:xfrm>
              <a:off x="5724128" y="4589934"/>
              <a:ext cx="870198" cy="611882"/>
              <a:chOff x="9540552" y="2924944"/>
              <a:chExt cx="870198" cy="611882"/>
            </a:xfrm>
          </p:grpSpPr>
          <p:pic>
            <p:nvPicPr>
              <p:cNvPr id="52" name="Picture 6"/>
              <p:cNvPicPr>
                <a:picLocks noChangeAspect="1" noChangeArrowheads="1"/>
              </p:cNvPicPr>
              <p:nvPr/>
            </p:nvPicPr>
            <p:blipFill>
              <a:blip r:embed="rId4" cstate="print"/>
              <a:srcRect/>
              <a:stretch>
                <a:fillRect/>
              </a:stretch>
            </p:blipFill>
            <p:spPr bwMode="auto">
              <a:xfrm>
                <a:off x="9540552" y="2924944"/>
                <a:ext cx="438150" cy="323850"/>
              </a:xfrm>
              <a:prstGeom prst="rect">
                <a:avLst/>
              </a:prstGeom>
              <a:noFill/>
              <a:ln w="9525">
                <a:noFill/>
                <a:miter lim="800000"/>
                <a:headEnd/>
                <a:tailEnd/>
              </a:ln>
            </p:spPr>
          </p:pic>
          <p:pic>
            <p:nvPicPr>
              <p:cNvPr id="53" name="Picture 6"/>
              <p:cNvPicPr>
                <a:picLocks noChangeAspect="1" noChangeArrowheads="1"/>
              </p:cNvPicPr>
              <p:nvPr/>
            </p:nvPicPr>
            <p:blipFill>
              <a:blip r:embed="rId4" cstate="print"/>
              <a:srcRect/>
              <a:stretch>
                <a:fillRect/>
              </a:stretch>
            </p:blipFill>
            <p:spPr bwMode="auto">
              <a:xfrm>
                <a:off x="9540552" y="3212976"/>
                <a:ext cx="438150" cy="323850"/>
              </a:xfrm>
              <a:prstGeom prst="rect">
                <a:avLst/>
              </a:prstGeom>
              <a:noFill/>
              <a:ln w="9525">
                <a:noFill/>
                <a:miter lim="800000"/>
                <a:headEnd/>
                <a:tailEnd/>
              </a:ln>
            </p:spPr>
          </p:pic>
          <p:pic>
            <p:nvPicPr>
              <p:cNvPr id="54" name="Picture 6"/>
              <p:cNvPicPr>
                <a:picLocks noChangeAspect="1" noChangeArrowheads="1"/>
              </p:cNvPicPr>
              <p:nvPr/>
            </p:nvPicPr>
            <p:blipFill>
              <a:blip r:embed="rId4" cstate="print"/>
              <a:srcRect/>
              <a:stretch>
                <a:fillRect/>
              </a:stretch>
            </p:blipFill>
            <p:spPr bwMode="auto">
              <a:xfrm rot="10800000">
                <a:off x="9972600" y="3212976"/>
                <a:ext cx="438150" cy="323850"/>
              </a:xfrm>
              <a:prstGeom prst="rect">
                <a:avLst/>
              </a:prstGeom>
              <a:noFill/>
              <a:ln w="9525">
                <a:noFill/>
                <a:miter lim="800000"/>
                <a:headEnd/>
                <a:tailEnd/>
              </a:ln>
            </p:spPr>
          </p:pic>
          <p:pic>
            <p:nvPicPr>
              <p:cNvPr id="55" name="Picture 6"/>
              <p:cNvPicPr>
                <a:picLocks noChangeAspect="1" noChangeArrowheads="1"/>
              </p:cNvPicPr>
              <p:nvPr/>
            </p:nvPicPr>
            <p:blipFill>
              <a:blip r:embed="rId4" cstate="print"/>
              <a:srcRect/>
              <a:stretch>
                <a:fillRect/>
              </a:stretch>
            </p:blipFill>
            <p:spPr bwMode="auto">
              <a:xfrm rot="10800000">
                <a:off x="9972600" y="2924944"/>
                <a:ext cx="438150" cy="323850"/>
              </a:xfrm>
              <a:prstGeom prst="rect">
                <a:avLst/>
              </a:prstGeom>
              <a:noFill/>
              <a:ln w="9525">
                <a:noFill/>
                <a:miter lim="800000"/>
                <a:headEnd/>
                <a:tailEnd/>
              </a:ln>
            </p:spPr>
          </p:pic>
        </p:grpSp>
        <p:grpSp>
          <p:nvGrpSpPr>
            <p:cNvPr id="56" name="群組 55"/>
            <p:cNvGrpSpPr/>
            <p:nvPr/>
          </p:nvGrpSpPr>
          <p:grpSpPr>
            <a:xfrm>
              <a:off x="5724128" y="4013870"/>
              <a:ext cx="870198" cy="611882"/>
              <a:chOff x="9540552" y="2924944"/>
              <a:chExt cx="870198" cy="611882"/>
            </a:xfrm>
          </p:grpSpPr>
          <p:pic>
            <p:nvPicPr>
              <p:cNvPr id="57" name="Picture 6"/>
              <p:cNvPicPr>
                <a:picLocks noChangeAspect="1" noChangeArrowheads="1"/>
              </p:cNvPicPr>
              <p:nvPr/>
            </p:nvPicPr>
            <p:blipFill>
              <a:blip r:embed="rId4" cstate="print"/>
              <a:srcRect/>
              <a:stretch>
                <a:fillRect/>
              </a:stretch>
            </p:blipFill>
            <p:spPr bwMode="auto">
              <a:xfrm>
                <a:off x="9540552" y="2924944"/>
                <a:ext cx="438150" cy="323850"/>
              </a:xfrm>
              <a:prstGeom prst="rect">
                <a:avLst/>
              </a:prstGeom>
              <a:noFill/>
              <a:ln w="9525">
                <a:noFill/>
                <a:miter lim="800000"/>
                <a:headEnd/>
                <a:tailEnd/>
              </a:ln>
            </p:spPr>
          </p:pic>
          <p:pic>
            <p:nvPicPr>
              <p:cNvPr id="58" name="Picture 6"/>
              <p:cNvPicPr>
                <a:picLocks noChangeAspect="1" noChangeArrowheads="1"/>
              </p:cNvPicPr>
              <p:nvPr/>
            </p:nvPicPr>
            <p:blipFill>
              <a:blip r:embed="rId4" cstate="print"/>
              <a:srcRect/>
              <a:stretch>
                <a:fillRect/>
              </a:stretch>
            </p:blipFill>
            <p:spPr bwMode="auto">
              <a:xfrm>
                <a:off x="9540552" y="3212976"/>
                <a:ext cx="438150" cy="323850"/>
              </a:xfrm>
              <a:prstGeom prst="rect">
                <a:avLst/>
              </a:prstGeom>
              <a:noFill/>
              <a:ln w="9525">
                <a:noFill/>
                <a:miter lim="800000"/>
                <a:headEnd/>
                <a:tailEnd/>
              </a:ln>
            </p:spPr>
          </p:pic>
          <p:pic>
            <p:nvPicPr>
              <p:cNvPr id="59" name="Picture 6"/>
              <p:cNvPicPr>
                <a:picLocks noChangeAspect="1" noChangeArrowheads="1"/>
              </p:cNvPicPr>
              <p:nvPr/>
            </p:nvPicPr>
            <p:blipFill>
              <a:blip r:embed="rId4" cstate="print"/>
              <a:srcRect/>
              <a:stretch>
                <a:fillRect/>
              </a:stretch>
            </p:blipFill>
            <p:spPr bwMode="auto">
              <a:xfrm rot="10800000">
                <a:off x="9972600" y="3212976"/>
                <a:ext cx="438150" cy="323850"/>
              </a:xfrm>
              <a:prstGeom prst="rect">
                <a:avLst/>
              </a:prstGeom>
              <a:noFill/>
              <a:ln w="9525">
                <a:noFill/>
                <a:miter lim="800000"/>
                <a:headEnd/>
                <a:tailEnd/>
              </a:ln>
            </p:spPr>
          </p:pic>
          <p:pic>
            <p:nvPicPr>
              <p:cNvPr id="60" name="Picture 6"/>
              <p:cNvPicPr>
                <a:picLocks noChangeAspect="1" noChangeArrowheads="1"/>
              </p:cNvPicPr>
              <p:nvPr/>
            </p:nvPicPr>
            <p:blipFill>
              <a:blip r:embed="rId4" cstate="print"/>
              <a:srcRect/>
              <a:stretch>
                <a:fillRect/>
              </a:stretch>
            </p:blipFill>
            <p:spPr bwMode="auto">
              <a:xfrm rot="10800000">
                <a:off x="9972600" y="2924944"/>
                <a:ext cx="438150" cy="323850"/>
              </a:xfrm>
              <a:prstGeom prst="rect">
                <a:avLst/>
              </a:prstGeom>
              <a:noFill/>
              <a:ln w="9525">
                <a:noFill/>
                <a:miter lim="800000"/>
                <a:headEnd/>
                <a:tailEnd/>
              </a:ln>
            </p:spPr>
          </p:pic>
        </p:grpSp>
        <p:grpSp>
          <p:nvGrpSpPr>
            <p:cNvPr id="61" name="群組 60"/>
            <p:cNvGrpSpPr/>
            <p:nvPr/>
          </p:nvGrpSpPr>
          <p:grpSpPr>
            <a:xfrm>
              <a:off x="5724128" y="2852936"/>
              <a:ext cx="870198" cy="611882"/>
              <a:chOff x="9540552" y="2924944"/>
              <a:chExt cx="870198" cy="611882"/>
            </a:xfrm>
          </p:grpSpPr>
          <p:pic>
            <p:nvPicPr>
              <p:cNvPr id="62" name="Picture 6"/>
              <p:cNvPicPr>
                <a:picLocks noChangeAspect="1" noChangeArrowheads="1"/>
              </p:cNvPicPr>
              <p:nvPr/>
            </p:nvPicPr>
            <p:blipFill>
              <a:blip r:embed="rId4" cstate="print"/>
              <a:srcRect/>
              <a:stretch>
                <a:fillRect/>
              </a:stretch>
            </p:blipFill>
            <p:spPr bwMode="auto">
              <a:xfrm>
                <a:off x="9540552" y="2924944"/>
                <a:ext cx="438150" cy="323850"/>
              </a:xfrm>
              <a:prstGeom prst="rect">
                <a:avLst/>
              </a:prstGeom>
              <a:noFill/>
              <a:ln w="9525">
                <a:noFill/>
                <a:miter lim="800000"/>
                <a:headEnd/>
                <a:tailEnd/>
              </a:ln>
            </p:spPr>
          </p:pic>
          <p:pic>
            <p:nvPicPr>
              <p:cNvPr id="63" name="Picture 6"/>
              <p:cNvPicPr>
                <a:picLocks noChangeAspect="1" noChangeArrowheads="1"/>
              </p:cNvPicPr>
              <p:nvPr/>
            </p:nvPicPr>
            <p:blipFill>
              <a:blip r:embed="rId4" cstate="print"/>
              <a:srcRect/>
              <a:stretch>
                <a:fillRect/>
              </a:stretch>
            </p:blipFill>
            <p:spPr bwMode="auto">
              <a:xfrm>
                <a:off x="9540552" y="3212976"/>
                <a:ext cx="438150" cy="323850"/>
              </a:xfrm>
              <a:prstGeom prst="rect">
                <a:avLst/>
              </a:prstGeom>
              <a:noFill/>
              <a:ln w="9525">
                <a:noFill/>
                <a:miter lim="800000"/>
                <a:headEnd/>
                <a:tailEnd/>
              </a:ln>
            </p:spPr>
          </p:pic>
          <p:pic>
            <p:nvPicPr>
              <p:cNvPr id="64" name="Picture 6"/>
              <p:cNvPicPr>
                <a:picLocks noChangeAspect="1" noChangeArrowheads="1"/>
              </p:cNvPicPr>
              <p:nvPr/>
            </p:nvPicPr>
            <p:blipFill>
              <a:blip r:embed="rId4" cstate="print"/>
              <a:srcRect/>
              <a:stretch>
                <a:fillRect/>
              </a:stretch>
            </p:blipFill>
            <p:spPr bwMode="auto">
              <a:xfrm rot="10800000">
                <a:off x="9972600" y="3212976"/>
                <a:ext cx="438150" cy="323850"/>
              </a:xfrm>
              <a:prstGeom prst="rect">
                <a:avLst/>
              </a:prstGeom>
              <a:noFill/>
              <a:ln w="9525">
                <a:noFill/>
                <a:miter lim="800000"/>
                <a:headEnd/>
                <a:tailEnd/>
              </a:ln>
            </p:spPr>
          </p:pic>
          <p:pic>
            <p:nvPicPr>
              <p:cNvPr id="65" name="Picture 6"/>
              <p:cNvPicPr>
                <a:picLocks noChangeAspect="1" noChangeArrowheads="1"/>
              </p:cNvPicPr>
              <p:nvPr/>
            </p:nvPicPr>
            <p:blipFill>
              <a:blip r:embed="rId4" cstate="print"/>
              <a:srcRect/>
              <a:stretch>
                <a:fillRect/>
              </a:stretch>
            </p:blipFill>
            <p:spPr bwMode="auto">
              <a:xfrm rot="10800000">
                <a:off x="9972600" y="2924944"/>
                <a:ext cx="438150" cy="323850"/>
              </a:xfrm>
              <a:prstGeom prst="rect">
                <a:avLst/>
              </a:prstGeom>
              <a:noFill/>
              <a:ln w="9525">
                <a:noFill/>
                <a:miter lim="800000"/>
                <a:headEnd/>
                <a:tailEnd/>
              </a:ln>
            </p:spPr>
          </p:pic>
        </p:grpSp>
        <p:grpSp>
          <p:nvGrpSpPr>
            <p:cNvPr id="66" name="群組 65"/>
            <p:cNvGrpSpPr/>
            <p:nvPr/>
          </p:nvGrpSpPr>
          <p:grpSpPr>
            <a:xfrm>
              <a:off x="5724128" y="3429000"/>
              <a:ext cx="870198" cy="611882"/>
              <a:chOff x="9540552" y="2924944"/>
              <a:chExt cx="870198" cy="611882"/>
            </a:xfrm>
          </p:grpSpPr>
          <p:pic>
            <p:nvPicPr>
              <p:cNvPr id="67" name="Picture 6"/>
              <p:cNvPicPr>
                <a:picLocks noChangeAspect="1" noChangeArrowheads="1"/>
              </p:cNvPicPr>
              <p:nvPr/>
            </p:nvPicPr>
            <p:blipFill>
              <a:blip r:embed="rId4" cstate="print"/>
              <a:srcRect/>
              <a:stretch>
                <a:fillRect/>
              </a:stretch>
            </p:blipFill>
            <p:spPr bwMode="auto">
              <a:xfrm>
                <a:off x="9540552" y="2924944"/>
                <a:ext cx="438150" cy="323850"/>
              </a:xfrm>
              <a:prstGeom prst="rect">
                <a:avLst/>
              </a:prstGeom>
              <a:noFill/>
              <a:ln w="9525">
                <a:noFill/>
                <a:miter lim="800000"/>
                <a:headEnd/>
                <a:tailEnd/>
              </a:ln>
            </p:spPr>
          </p:pic>
          <p:pic>
            <p:nvPicPr>
              <p:cNvPr id="68" name="Picture 6"/>
              <p:cNvPicPr>
                <a:picLocks noChangeAspect="1" noChangeArrowheads="1"/>
              </p:cNvPicPr>
              <p:nvPr/>
            </p:nvPicPr>
            <p:blipFill>
              <a:blip r:embed="rId4" cstate="print"/>
              <a:srcRect/>
              <a:stretch>
                <a:fillRect/>
              </a:stretch>
            </p:blipFill>
            <p:spPr bwMode="auto">
              <a:xfrm>
                <a:off x="9540552" y="3212976"/>
                <a:ext cx="438150" cy="323850"/>
              </a:xfrm>
              <a:prstGeom prst="rect">
                <a:avLst/>
              </a:prstGeom>
              <a:noFill/>
              <a:ln w="9525">
                <a:noFill/>
                <a:miter lim="800000"/>
                <a:headEnd/>
                <a:tailEnd/>
              </a:ln>
            </p:spPr>
          </p:pic>
          <p:pic>
            <p:nvPicPr>
              <p:cNvPr id="69" name="Picture 6"/>
              <p:cNvPicPr>
                <a:picLocks noChangeAspect="1" noChangeArrowheads="1"/>
              </p:cNvPicPr>
              <p:nvPr/>
            </p:nvPicPr>
            <p:blipFill>
              <a:blip r:embed="rId4" cstate="print"/>
              <a:srcRect/>
              <a:stretch>
                <a:fillRect/>
              </a:stretch>
            </p:blipFill>
            <p:spPr bwMode="auto">
              <a:xfrm rot="10800000">
                <a:off x="9972600" y="3212976"/>
                <a:ext cx="438150" cy="323850"/>
              </a:xfrm>
              <a:prstGeom prst="rect">
                <a:avLst/>
              </a:prstGeom>
              <a:noFill/>
              <a:ln w="9525">
                <a:noFill/>
                <a:miter lim="800000"/>
                <a:headEnd/>
                <a:tailEnd/>
              </a:ln>
            </p:spPr>
          </p:pic>
          <p:pic>
            <p:nvPicPr>
              <p:cNvPr id="70" name="Picture 6"/>
              <p:cNvPicPr>
                <a:picLocks noChangeAspect="1" noChangeArrowheads="1"/>
              </p:cNvPicPr>
              <p:nvPr/>
            </p:nvPicPr>
            <p:blipFill>
              <a:blip r:embed="rId4" cstate="print"/>
              <a:srcRect/>
              <a:stretch>
                <a:fillRect/>
              </a:stretch>
            </p:blipFill>
            <p:spPr bwMode="auto">
              <a:xfrm rot="10800000">
                <a:off x="9972600" y="2924944"/>
                <a:ext cx="438150" cy="323850"/>
              </a:xfrm>
              <a:prstGeom prst="rect">
                <a:avLst/>
              </a:prstGeom>
              <a:noFill/>
              <a:ln w="9525">
                <a:noFill/>
                <a:miter lim="800000"/>
                <a:headEnd/>
                <a:tailEnd/>
              </a:ln>
            </p:spPr>
          </p:pic>
        </p:grpSp>
        <p:grpSp>
          <p:nvGrpSpPr>
            <p:cNvPr id="71" name="群組 70"/>
            <p:cNvGrpSpPr/>
            <p:nvPr/>
          </p:nvGrpSpPr>
          <p:grpSpPr>
            <a:xfrm>
              <a:off x="5724128" y="2276872"/>
              <a:ext cx="870198" cy="611882"/>
              <a:chOff x="9540552" y="2924944"/>
              <a:chExt cx="870198" cy="611882"/>
            </a:xfrm>
          </p:grpSpPr>
          <p:pic>
            <p:nvPicPr>
              <p:cNvPr id="72" name="Picture 6"/>
              <p:cNvPicPr>
                <a:picLocks noChangeAspect="1" noChangeArrowheads="1"/>
              </p:cNvPicPr>
              <p:nvPr/>
            </p:nvPicPr>
            <p:blipFill>
              <a:blip r:embed="rId4" cstate="print"/>
              <a:srcRect/>
              <a:stretch>
                <a:fillRect/>
              </a:stretch>
            </p:blipFill>
            <p:spPr bwMode="auto">
              <a:xfrm>
                <a:off x="9540552" y="2924944"/>
                <a:ext cx="438150" cy="323850"/>
              </a:xfrm>
              <a:prstGeom prst="rect">
                <a:avLst/>
              </a:prstGeom>
              <a:noFill/>
              <a:ln w="9525">
                <a:noFill/>
                <a:miter lim="800000"/>
                <a:headEnd/>
                <a:tailEnd/>
              </a:ln>
            </p:spPr>
          </p:pic>
          <p:pic>
            <p:nvPicPr>
              <p:cNvPr id="73" name="Picture 6"/>
              <p:cNvPicPr>
                <a:picLocks noChangeAspect="1" noChangeArrowheads="1"/>
              </p:cNvPicPr>
              <p:nvPr/>
            </p:nvPicPr>
            <p:blipFill>
              <a:blip r:embed="rId4" cstate="print"/>
              <a:srcRect/>
              <a:stretch>
                <a:fillRect/>
              </a:stretch>
            </p:blipFill>
            <p:spPr bwMode="auto">
              <a:xfrm>
                <a:off x="9540552" y="3212976"/>
                <a:ext cx="438150" cy="323850"/>
              </a:xfrm>
              <a:prstGeom prst="rect">
                <a:avLst/>
              </a:prstGeom>
              <a:noFill/>
              <a:ln w="9525">
                <a:noFill/>
                <a:miter lim="800000"/>
                <a:headEnd/>
                <a:tailEnd/>
              </a:ln>
            </p:spPr>
          </p:pic>
          <p:pic>
            <p:nvPicPr>
              <p:cNvPr id="74" name="Picture 6"/>
              <p:cNvPicPr>
                <a:picLocks noChangeAspect="1" noChangeArrowheads="1"/>
              </p:cNvPicPr>
              <p:nvPr/>
            </p:nvPicPr>
            <p:blipFill>
              <a:blip r:embed="rId4" cstate="print"/>
              <a:srcRect/>
              <a:stretch>
                <a:fillRect/>
              </a:stretch>
            </p:blipFill>
            <p:spPr bwMode="auto">
              <a:xfrm rot="10800000">
                <a:off x="9972600" y="3212976"/>
                <a:ext cx="438150" cy="323850"/>
              </a:xfrm>
              <a:prstGeom prst="rect">
                <a:avLst/>
              </a:prstGeom>
              <a:noFill/>
              <a:ln w="9525">
                <a:noFill/>
                <a:miter lim="800000"/>
                <a:headEnd/>
                <a:tailEnd/>
              </a:ln>
            </p:spPr>
          </p:pic>
          <p:pic>
            <p:nvPicPr>
              <p:cNvPr id="75" name="Picture 6"/>
              <p:cNvPicPr>
                <a:picLocks noChangeAspect="1" noChangeArrowheads="1"/>
              </p:cNvPicPr>
              <p:nvPr/>
            </p:nvPicPr>
            <p:blipFill>
              <a:blip r:embed="rId4" cstate="print"/>
              <a:srcRect/>
              <a:stretch>
                <a:fillRect/>
              </a:stretch>
            </p:blipFill>
            <p:spPr bwMode="auto">
              <a:xfrm rot="10800000">
                <a:off x="9972600" y="2924944"/>
                <a:ext cx="438150" cy="323850"/>
              </a:xfrm>
              <a:prstGeom prst="rect">
                <a:avLst/>
              </a:prstGeom>
              <a:noFill/>
              <a:ln w="9525">
                <a:noFill/>
                <a:miter lim="800000"/>
                <a:headEnd/>
                <a:tailEnd/>
              </a:ln>
            </p:spPr>
          </p:pic>
        </p:grpSp>
        <p:grpSp>
          <p:nvGrpSpPr>
            <p:cNvPr id="76" name="群組 75"/>
            <p:cNvGrpSpPr/>
            <p:nvPr/>
          </p:nvGrpSpPr>
          <p:grpSpPr>
            <a:xfrm>
              <a:off x="5724128" y="1772816"/>
              <a:ext cx="870198" cy="611882"/>
              <a:chOff x="9540552" y="2924944"/>
              <a:chExt cx="870198" cy="611882"/>
            </a:xfrm>
          </p:grpSpPr>
          <p:pic>
            <p:nvPicPr>
              <p:cNvPr id="77" name="Picture 6"/>
              <p:cNvPicPr>
                <a:picLocks noChangeAspect="1" noChangeArrowheads="1"/>
              </p:cNvPicPr>
              <p:nvPr/>
            </p:nvPicPr>
            <p:blipFill>
              <a:blip r:embed="rId4" cstate="print"/>
              <a:srcRect/>
              <a:stretch>
                <a:fillRect/>
              </a:stretch>
            </p:blipFill>
            <p:spPr bwMode="auto">
              <a:xfrm>
                <a:off x="9540552" y="2924944"/>
                <a:ext cx="438150" cy="323850"/>
              </a:xfrm>
              <a:prstGeom prst="rect">
                <a:avLst/>
              </a:prstGeom>
              <a:noFill/>
              <a:ln w="9525">
                <a:noFill/>
                <a:miter lim="800000"/>
                <a:headEnd/>
                <a:tailEnd/>
              </a:ln>
            </p:spPr>
          </p:pic>
          <p:pic>
            <p:nvPicPr>
              <p:cNvPr id="78" name="Picture 6"/>
              <p:cNvPicPr>
                <a:picLocks noChangeAspect="1" noChangeArrowheads="1"/>
              </p:cNvPicPr>
              <p:nvPr/>
            </p:nvPicPr>
            <p:blipFill>
              <a:blip r:embed="rId4" cstate="print"/>
              <a:srcRect/>
              <a:stretch>
                <a:fillRect/>
              </a:stretch>
            </p:blipFill>
            <p:spPr bwMode="auto">
              <a:xfrm>
                <a:off x="9540552" y="3212976"/>
                <a:ext cx="438150" cy="323850"/>
              </a:xfrm>
              <a:prstGeom prst="rect">
                <a:avLst/>
              </a:prstGeom>
              <a:noFill/>
              <a:ln w="9525">
                <a:noFill/>
                <a:miter lim="800000"/>
                <a:headEnd/>
                <a:tailEnd/>
              </a:ln>
            </p:spPr>
          </p:pic>
          <p:pic>
            <p:nvPicPr>
              <p:cNvPr id="79" name="Picture 6"/>
              <p:cNvPicPr>
                <a:picLocks noChangeAspect="1" noChangeArrowheads="1"/>
              </p:cNvPicPr>
              <p:nvPr/>
            </p:nvPicPr>
            <p:blipFill>
              <a:blip r:embed="rId4" cstate="print"/>
              <a:srcRect/>
              <a:stretch>
                <a:fillRect/>
              </a:stretch>
            </p:blipFill>
            <p:spPr bwMode="auto">
              <a:xfrm rot="10800000">
                <a:off x="9972600" y="3212976"/>
                <a:ext cx="438150" cy="323850"/>
              </a:xfrm>
              <a:prstGeom prst="rect">
                <a:avLst/>
              </a:prstGeom>
              <a:noFill/>
              <a:ln w="9525">
                <a:noFill/>
                <a:miter lim="800000"/>
                <a:headEnd/>
                <a:tailEnd/>
              </a:ln>
            </p:spPr>
          </p:pic>
          <p:pic>
            <p:nvPicPr>
              <p:cNvPr id="80" name="Picture 6"/>
              <p:cNvPicPr>
                <a:picLocks noChangeAspect="1" noChangeArrowheads="1"/>
              </p:cNvPicPr>
              <p:nvPr/>
            </p:nvPicPr>
            <p:blipFill>
              <a:blip r:embed="rId4" cstate="print"/>
              <a:srcRect/>
              <a:stretch>
                <a:fillRect/>
              </a:stretch>
            </p:blipFill>
            <p:spPr bwMode="auto">
              <a:xfrm rot="10800000">
                <a:off x="9972600" y="2924944"/>
                <a:ext cx="438150" cy="323850"/>
              </a:xfrm>
              <a:prstGeom prst="rect">
                <a:avLst/>
              </a:prstGeom>
              <a:noFill/>
              <a:ln w="9525">
                <a:noFill/>
                <a:miter lim="800000"/>
                <a:headEnd/>
                <a:tailEnd/>
              </a:ln>
            </p:spPr>
          </p:pic>
        </p:grpSp>
        <p:grpSp>
          <p:nvGrpSpPr>
            <p:cNvPr id="81" name="群組 80"/>
            <p:cNvGrpSpPr/>
            <p:nvPr/>
          </p:nvGrpSpPr>
          <p:grpSpPr>
            <a:xfrm>
              <a:off x="5724128" y="1196752"/>
              <a:ext cx="870198" cy="611882"/>
              <a:chOff x="9540552" y="2924944"/>
              <a:chExt cx="870198" cy="611882"/>
            </a:xfrm>
          </p:grpSpPr>
          <p:pic>
            <p:nvPicPr>
              <p:cNvPr id="82" name="Picture 6"/>
              <p:cNvPicPr>
                <a:picLocks noChangeAspect="1" noChangeArrowheads="1"/>
              </p:cNvPicPr>
              <p:nvPr/>
            </p:nvPicPr>
            <p:blipFill>
              <a:blip r:embed="rId4" cstate="print"/>
              <a:srcRect/>
              <a:stretch>
                <a:fillRect/>
              </a:stretch>
            </p:blipFill>
            <p:spPr bwMode="auto">
              <a:xfrm>
                <a:off x="9540552" y="2924944"/>
                <a:ext cx="438150" cy="323850"/>
              </a:xfrm>
              <a:prstGeom prst="rect">
                <a:avLst/>
              </a:prstGeom>
              <a:noFill/>
              <a:ln w="9525">
                <a:noFill/>
                <a:miter lim="800000"/>
                <a:headEnd/>
                <a:tailEnd/>
              </a:ln>
            </p:spPr>
          </p:pic>
          <p:pic>
            <p:nvPicPr>
              <p:cNvPr id="83" name="Picture 6"/>
              <p:cNvPicPr>
                <a:picLocks noChangeAspect="1" noChangeArrowheads="1"/>
              </p:cNvPicPr>
              <p:nvPr/>
            </p:nvPicPr>
            <p:blipFill>
              <a:blip r:embed="rId4" cstate="print"/>
              <a:srcRect/>
              <a:stretch>
                <a:fillRect/>
              </a:stretch>
            </p:blipFill>
            <p:spPr bwMode="auto">
              <a:xfrm>
                <a:off x="9540552" y="3212976"/>
                <a:ext cx="438150" cy="323850"/>
              </a:xfrm>
              <a:prstGeom prst="rect">
                <a:avLst/>
              </a:prstGeom>
              <a:noFill/>
              <a:ln w="9525">
                <a:noFill/>
                <a:miter lim="800000"/>
                <a:headEnd/>
                <a:tailEnd/>
              </a:ln>
            </p:spPr>
          </p:pic>
          <p:pic>
            <p:nvPicPr>
              <p:cNvPr id="84" name="Picture 6"/>
              <p:cNvPicPr>
                <a:picLocks noChangeAspect="1" noChangeArrowheads="1"/>
              </p:cNvPicPr>
              <p:nvPr/>
            </p:nvPicPr>
            <p:blipFill>
              <a:blip r:embed="rId4" cstate="print"/>
              <a:srcRect/>
              <a:stretch>
                <a:fillRect/>
              </a:stretch>
            </p:blipFill>
            <p:spPr bwMode="auto">
              <a:xfrm rot="10800000">
                <a:off x="9972600" y="3212976"/>
                <a:ext cx="438150" cy="323850"/>
              </a:xfrm>
              <a:prstGeom prst="rect">
                <a:avLst/>
              </a:prstGeom>
              <a:noFill/>
              <a:ln w="9525">
                <a:noFill/>
                <a:miter lim="800000"/>
                <a:headEnd/>
                <a:tailEnd/>
              </a:ln>
            </p:spPr>
          </p:pic>
          <p:pic>
            <p:nvPicPr>
              <p:cNvPr id="85" name="Picture 6"/>
              <p:cNvPicPr>
                <a:picLocks noChangeAspect="1" noChangeArrowheads="1"/>
              </p:cNvPicPr>
              <p:nvPr/>
            </p:nvPicPr>
            <p:blipFill>
              <a:blip r:embed="rId4" cstate="print"/>
              <a:srcRect/>
              <a:stretch>
                <a:fillRect/>
              </a:stretch>
            </p:blipFill>
            <p:spPr bwMode="auto">
              <a:xfrm rot="10800000">
                <a:off x="9972600" y="2924944"/>
                <a:ext cx="438150" cy="323850"/>
              </a:xfrm>
              <a:prstGeom prst="rect">
                <a:avLst/>
              </a:prstGeom>
              <a:noFill/>
              <a:ln w="9525">
                <a:noFill/>
                <a:miter lim="800000"/>
                <a:headEnd/>
                <a:tailEnd/>
              </a:ln>
            </p:spPr>
          </p:pic>
        </p:grpSp>
      </p:grpSp>
      <p:grpSp>
        <p:nvGrpSpPr>
          <p:cNvPr id="271" name="群組 270"/>
          <p:cNvGrpSpPr/>
          <p:nvPr/>
        </p:nvGrpSpPr>
        <p:grpSpPr>
          <a:xfrm>
            <a:off x="5724128" y="-27384"/>
            <a:ext cx="872480" cy="1440160"/>
            <a:chOff x="5724128" y="-27384"/>
            <a:chExt cx="872480" cy="1244848"/>
          </a:xfrm>
        </p:grpSpPr>
        <p:grpSp>
          <p:nvGrpSpPr>
            <p:cNvPr id="92" name="群組 91"/>
            <p:cNvGrpSpPr/>
            <p:nvPr/>
          </p:nvGrpSpPr>
          <p:grpSpPr>
            <a:xfrm>
              <a:off x="6156176" y="-27384"/>
              <a:ext cx="440432" cy="812800"/>
              <a:chOff x="6156176" y="404664"/>
              <a:chExt cx="440432" cy="812800"/>
            </a:xfrm>
          </p:grpSpPr>
          <p:pic>
            <p:nvPicPr>
              <p:cNvPr id="1031" name="Picture 7"/>
              <p:cNvPicPr>
                <a:picLocks noChangeAspect="1" noChangeArrowheads="1"/>
              </p:cNvPicPr>
              <p:nvPr/>
            </p:nvPicPr>
            <p:blipFill>
              <a:blip r:embed="rId5" cstate="print"/>
              <a:srcRect/>
              <a:stretch>
                <a:fillRect/>
              </a:stretch>
            </p:blipFill>
            <p:spPr bwMode="auto">
              <a:xfrm>
                <a:off x="6444208" y="404664"/>
                <a:ext cx="152400" cy="812800"/>
              </a:xfrm>
              <a:prstGeom prst="rect">
                <a:avLst/>
              </a:prstGeom>
              <a:noFill/>
              <a:ln w="9525">
                <a:noFill/>
                <a:miter lim="800000"/>
                <a:headEnd/>
                <a:tailEnd/>
              </a:ln>
            </p:spPr>
          </p:pic>
          <p:pic>
            <p:nvPicPr>
              <p:cNvPr id="87" name="Picture 7"/>
              <p:cNvPicPr>
                <a:picLocks noChangeAspect="1" noChangeArrowheads="1"/>
              </p:cNvPicPr>
              <p:nvPr/>
            </p:nvPicPr>
            <p:blipFill>
              <a:blip r:embed="rId5" cstate="print"/>
              <a:srcRect/>
              <a:stretch>
                <a:fillRect/>
              </a:stretch>
            </p:blipFill>
            <p:spPr bwMode="auto">
              <a:xfrm>
                <a:off x="6300192" y="404664"/>
                <a:ext cx="152400" cy="812800"/>
              </a:xfrm>
              <a:prstGeom prst="rect">
                <a:avLst/>
              </a:prstGeom>
              <a:noFill/>
              <a:ln w="9525">
                <a:noFill/>
                <a:miter lim="800000"/>
                <a:headEnd/>
                <a:tailEnd/>
              </a:ln>
            </p:spPr>
          </p:pic>
          <p:pic>
            <p:nvPicPr>
              <p:cNvPr id="88" name="Picture 7"/>
              <p:cNvPicPr>
                <a:picLocks noChangeAspect="1" noChangeArrowheads="1"/>
              </p:cNvPicPr>
              <p:nvPr/>
            </p:nvPicPr>
            <p:blipFill>
              <a:blip r:embed="rId5" cstate="print"/>
              <a:srcRect/>
              <a:stretch>
                <a:fillRect/>
              </a:stretch>
            </p:blipFill>
            <p:spPr bwMode="auto">
              <a:xfrm>
                <a:off x="6156176" y="404664"/>
                <a:ext cx="152400" cy="812800"/>
              </a:xfrm>
              <a:prstGeom prst="rect">
                <a:avLst/>
              </a:prstGeom>
              <a:noFill/>
              <a:ln w="9525">
                <a:noFill/>
                <a:miter lim="800000"/>
                <a:headEnd/>
                <a:tailEnd/>
              </a:ln>
            </p:spPr>
          </p:pic>
        </p:grpSp>
        <p:grpSp>
          <p:nvGrpSpPr>
            <p:cNvPr id="93" name="群組 92"/>
            <p:cNvGrpSpPr/>
            <p:nvPr/>
          </p:nvGrpSpPr>
          <p:grpSpPr>
            <a:xfrm>
              <a:off x="5724128" y="-27384"/>
              <a:ext cx="440432" cy="812800"/>
              <a:chOff x="6156176" y="404664"/>
              <a:chExt cx="440432" cy="812800"/>
            </a:xfrm>
          </p:grpSpPr>
          <p:pic>
            <p:nvPicPr>
              <p:cNvPr id="94" name="Picture 7"/>
              <p:cNvPicPr>
                <a:picLocks noChangeAspect="1" noChangeArrowheads="1"/>
              </p:cNvPicPr>
              <p:nvPr/>
            </p:nvPicPr>
            <p:blipFill>
              <a:blip r:embed="rId5" cstate="print"/>
              <a:srcRect/>
              <a:stretch>
                <a:fillRect/>
              </a:stretch>
            </p:blipFill>
            <p:spPr bwMode="auto">
              <a:xfrm>
                <a:off x="6444208" y="404664"/>
                <a:ext cx="152400" cy="812800"/>
              </a:xfrm>
              <a:prstGeom prst="rect">
                <a:avLst/>
              </a:prstGeom>
              <a:noFill/>
              <a:ln w="9525">
                <a:noFill/>
                <a:miter lim="800000"/>
                <a:headEnd/>
                <a:tailEnd/>
              </a:ln>
            </p:spPr>
          </p:pic>
          <p:pic>
            <p:nvPicPr>
              <p:cNvPr id="95" name="Picture 7"/>
              <p:cNvPicPr>
                <a:picLocks noChangeAspect="1" noChangeArrowheads="1"/>
              </p:cNvPicPr>
              <p:nvPr/>
            </p:nvPicPr>
            <p:blipFill>
              <a:blip r:embed="rId5" cstate="print"/>
              <a:srcRect/>
              <a:stretch>
                <a:fillRect/>
              </a:stretch>
            </p:blipFill>
            <p:spPr bwMode="auto">
              <a:xfrm>
                <a:off x="6300192" y="404664"/>
                <a:ext cx="152400" cy="812800"/>
              </a:xfrm>
              <a:prstGeom prst="rect">
                <a:avLst/>
              </a:prstGeom>
              <a:noFill/>
              <a:ln w="9525">
                <a:noFill/>
                <a:miter lim="800000"/>
                <a:headEnd/>
                <a:tailEnd/>
              </a:ln>
            </p:spPr>
          </p:pic>
          <p:pic>
            <p:nvPicPr>
              <p:cNvPr id="96" name="Picture 7"/>
              <p:cNvPicPr>
                <a:picLocks noChangeAspect="1" noChangeArrowheads="1"/>
              </p:cNvPicPr>
              <p:nvPr/>
            </p:nvPicPr>
            <p:blipFill>
              <a:blip r:embed="rId5" cstate="print"/>
              <a:srcRect/>
              <a:stretch>
                <a:fillRect/>
              </a:stretch>
            </p:blipFill>
            <p:spPr bwMode="auto">
              <a:xfrm>
                <a:off x="6156176" y="404664"/>
                <a:ext cx="152400" cy="812800"/>
              </a:xfrm>
              <a:prstGeom prst="rect">
                <a:avLst/>
              </a:prstGeom>
              <a:noFill/>
              <a:ln w="9525">
                <a:noFill/>
                <a:miter lim="800000"/>
                <a:headEnd/>
                <a:tailEnd/>
              </a:ln>
            </p:spPr>
          </p:pic>
        </p:grpSp>
        <p:grpSp>
          <p:nvGrpSpPr>
            <p:cNvPr id="97" name="群組 96"/>
            <p:cNvGrpSpPr/>
            <p:nvPr/>
          </p:nvGrpSpPr>
          <p:grpSpPr>
            <a:xfrm>
              <a:off x="6156176" y="404664"/>
              <a:ext cx="440432" cy="812800"/>
              <a:chOff x="6156176" y="404664"/>
              <a:chExt cx="440432" cy="812800"/>
            </a:xfrm>
          </p:grpSpPr>
          <p:pic>
            <p:nvPicPr>
              <p:cNvPr id="98" name="Picture 7"/>
              <p:cNvPicPr>
                <a:picLocks noChangeAspect="1" noChangeArrowheads="1"/>
              </p:cNvPicPr>
              <p:nvPr/>
            </p:nvPicPr>
            <p:blipFill>
              <a:blip r:embed="rId5" cstate="print"/>
              <a:srcRect/>
              <a:stretch>
                <a:fillRect/>
              </a:stretch>
            </p:blipFill>
            <p:spPr bwMode="auto">
              <a:xfrm>
                <a:off x="6444208" y="404664"/>
                <a:ext cx="152400" cy="812800"/>
              </a:xfrm>
              <a:prstGeom prst="rect">
                <a:avLst/>
              </a:prstGeom>
              <a:noFill/>
              <a:ln w="9525">
                <a:noFill/>
                <a:miter lim="800000"/>
                <a:headEnd/>
                <a:tailEnd/>
              </a:ln>
            </p:spPr>
          </p:pic>
          <p:pic>
            <p:nvPicPr>
              <p:cNvPr id="99" name="Picture 7"/>
              <p:cNvPicPr>
                <a:picLocks noChangeAspect="1" noChangeArrowheads="1"/>
              </p:cNvPicPr>
              <p:nvPr/>
            </p:nvPicPr>
            <p:blipFill>
              <a:blip r:embed="rId5" cstate="print"/>
              <a:srcRect/>
              <a:stretch>
                <a:fillRect/>
              </a:stretch>
            </p:blipFill>
            <p:spPr bwMode="auto">
              <a:xfrm>
                <a:off x="6300192" y="404664"/>
                <a:ext cx="152400" cy="812800"/>
              </a:xfrm>
              <a:prstGeom prst="rect">
                <a:avLst/>
              </a:prstGeom>
              <a:noFill/>
              <a:ln w="9525">
                <a:noFill/>
                <a:miter lim="800000"/>
                <a:headEnd/>
                <a:tailEnd/>
              </a:ln>
            </p:spPr>
          </p:pic>
          <p:pic>
            <p:nvPicPr>
              <p:cNvPr id="100" name="Picture 7"/>
              <p:cNvPicPr>
                <a:picLocks noChangeAspect="1" noChangeArrowheads="1"/>
              </p:cNvPicPr>
              <p:nvPr/>
            </p:nvPicPr>
            <p:blipFill>
              <a:blip r:embed="rId5" cstate="print"/>
              <a:srcRect/>
              <a:stretch>
                <a:fillRect/>
              </a:stretch>
            </p:blipFill>
            <p:spPr bwMode="auto">
              <a:xfrm>
                <a:off x="6156176" y="404664"/>
                <a:ext cx="152400" cy="812800"/>
              </a:xfrm>
              <a:prstGeom prst="rect">
                <a:avLst/>
              </a:prstGeom>
              <a:noFill/>
              <a:ln w="9525">
                <a:noFill/>
                <a:miter lim="800000"/>
                <a:headEnd/>
                <a:tailEnd/>
              </a:ln>
            </p:spPr>
          </p:pic>
        </p:grpSp>
        <p:grpSp>
          <p:nvGrpSpPr>
            <p:cNvPr id="101" name="群組 100"/>
            <p:cNvGrpSpPr/>
            <p:nvPr/>
          </p:nvGrpSpPr>
          <p:grpSpPr>
            <a:xfrm>
              <a:off x="5724128" y="404664"/>
              <a:ext cx="440432" cy="812800"/>
              <a:chOff x="6156176" y="404664"/>
              <a:chExt cx="440432" cy="812800"/>
            </a:xfrm>
          </p:grpSpPr>
          <p:pic>
            <p:nvPicPr>
              <p:cNvPr id="102" name="Picture 7"/>
              <p:cNvPicPr>
                <a:picLocks noChangeAspect="1" noChangeArrowheads="1"/>
              </p:cNvPicPr>
              <p:nvPr/>
            </p:nvPicPr>
            <p:blipFill>
              <a:blip r:embed="rId5" cstate="print"/>
              <a:srcRect/>
              <a:stretch>
                <a:fillRect/>
              </a:stretch>
            </p:blipFill>
            <p:spPr bwMode="auto">
              <a:xfrm>
                <a:off x="6444208" y="404664"/>
                <a:ext cx="152400" cy="812800"/>
              </a:xfrm>
              <a:prstGeom prst="rect">
                <a:avLst/>
              </a:prstGeom>
              <a:noFill/>
              <a:ln w="9525">
                <a:noFill/>
                <a:miter lim="800000"/>
                <a:headEnd/>
                <a:tailEnd/>
              </a:ln>
            </p:spPr>
          </p:pic>
          <p:pic>
            <p:nvPicPr>
              <p:cNvPr id="103" name="Picture 7"/>
              <p:cNvPicPr>
                <a:picLocks noChangeAspect="1" noChangeArrowheads="1"/>
              </p:cNvPicPr>
              <p:nvPr/>
            </p:nvPicPr>
            <p:blipFill>
              <a:blip r:embed="rId5" cstate="print"/>
              <a:srcRect/>
              <a:stretch>
                <a:fillRect/>
              </a:stretch>
            </p:blipFill>
            <p:spPr bwMode="auto">
              <a:xfrm>
                <a:off x="6300192" y="404664"/>
                <a:ext cx="152400" cy="812800"/>
              </a:xfrm>
              <a:prstGeom prst="rect">
                <a:avLst/>
              </a:prstGeom>
              <a:noFill/>
              <a:ln w="9525">
                <a:noFill/>
                <a:miter lim="800000"/>
                <a:headEnd/>
                <a:tailEnd/>
              </a:ln>
            </p:spPr>
          </p:pic>
          <p:pic>
            <p:nvPicPr>
              <p:cNvPr id="104" name="Picture 7"/>
              <p:cNvPicPr>
                <a:picLocks noChangeAspect="1" noChangeArrowheads="1"/>
              </p:cNvPicPr>
              <p:nvPr/>
            </p:nvPicPr>
            <p:blipFill>
              <a:blip r:embed="rId5" cstate="print"/>
              <a:srcRect/>
              <a:stretch>
                <a:fillRect/>
              </a:stretch>
            </p:blipFill>
            <p:spPr bwMode="auto">
              <a:xfrm>
                <a:off x="6156176" y="404664"/>
                <a:ext cx="152400" cy="812800"/>
              </a:xfrm>
              <a:prstGeom prst="rect">
                <a:avLst/>
              </a:prstGeom>
              <a:noFill/>
              <a:ln w="9525">
                <a:noFill/>
                <a:miter lim="800000"/>
                <a:headEnd/>
                <a:tailEnd/>
              </a:ln>
            </p:spPr>
          </p:pic>
        </p:grpSp>
      </p:grpSp>
      <p:pic>
        <p:nvPicPr>
          <p:cNvPr id="1032" name="Picture 8"/>
          <p:cNvPicPr>
            <a:picLocks noChangeAspect="1" noChangeArrowheads="1"/>
          </p:cNvPicPr>
          <p:nvPr/>
        </p:nvPicPr>
        <p:blipFill>
          <a:blip r:embed="rId3" cstate="print"/>
          <a:srcRect/>
          <a:stretch>
            <a:fillRect/>
          </a:stretch>
        </p:blipFill>
        <p:spPr bwMode="auto">
          <a:xfrm>
            <a:off x="5292080" y="0"/>
            <a:ext cx="418604" cy="620688"/>
          </a:xfrm>
          <a:prstGeom prst="rect">
            <a:avLst/>
          </a:prstGeom>
          <a:noFill/>
          <a:ln w="9525">
            <a:noFill/>
            <a:miter lim="800000"/>
            <a:headEnd/>
            <a:tailEnd/>
          </a:ln>
        </p:spPr>
      </p:pic>
      <p:pic>
        <p:nvPicPr>
          <p:cNvPr id="109" name="Picture 8"/>
          <p:cNvPicPr>
            <a:picLocks noChangeAspect="1" noChangeArrowheads="1"/>
          </p:cNvPicPr>
          <p:nvPr/>
        </p:nvPicPr>
        <p:blipFill>
          <a:blip r:embed="rId3" cstate="print"/>
          <a:srcRect/>
          <a:stretch>
            <a:fillRect/>
          </a:stretch>
        </p:blipFill>
        <p:spPr bwMode="auto">
          <a:xfrm>
            <a:off x="5292080" y="620688"/>
            <a:ext cx="418604" cy="620688"/>
          </a:xfrm>
          <a:prstGeom prst="rect">
            <a:avLst/>
          </a:prstGeom>
          <a:noFill/>
          <a:ln w="9525">
            <a:noFill/>
            <a:miter lim="800000"/>
            <a:headEnd/>
            <a:tailEnd/>
          </a:ln>
        </p:spPr>
      </p:pic>
      <p:pic>
        <p:nvPicPr>
          <p:cNvPr id="110" name="Picture 8"/>
          <p:cNvPicPr>
            <a:picLocks noChangeAspect="1" noChangeArrowheads="1"/>
          </p:cNvPicPr>
          <p:nvPr/>
        </p:nvPicPr>
        <p:blipFill>
          <a:blip r:embed="rId3" cstate="print"/>
          <a:srcRect/>
          <a:stretch>
            <a:fillRect/>
          </a:stretch>
        </p:blipFill>
        <p:spPr bwMode="auto">
          <a:xfrm>
            <a:off x="4932040" y="0"/>
            <a:ext cx="418604" cy="620688"/>
          </a:xfrm>
          <a:prstGeom prst="rect">
            <a:avLst/>
          </a:prstGeom>
          <a:noFill/>
          <a:ln w="9525">
            <a:noFill/>
            <a:miter lim="800000"/>
            <a:headEnd/>
            <a:tailEnd/>
          </a:ln>
        </p:spPr>
      </p:pic>
      <p:pic>
        <p:nvPicPr>
          <p:cNvPr id="111" name="Picture 8"/>
          <p:cNvPicPr>
            <a:picLocks noChangeAspect="1" noChangeArrowheads="1"/>
          </p:cNvPicPr>
          <p:nvPr/>
        </p:nvPicPr>
        <p:blipFill>
          <a:blip r:embed="rId3" cstate="print"/>
          <a:srcRect/>
          <a:stretch>
            <a:fillRect/>
          </a:stretch>
        </p:blipFill>
        <p:spPr bwMode="auto">
          <a:xfrm>
            <a:off x="4932040" y="620688"/>
            <a:ext cx="418604" cy="620688"/>
          </a:xfrm>
          <a:prstGeom prst="rect">
            <a:avLst/>
          </a:prstGeom>
          <a:noFill/>
          <a:ln w="9525">
            <a:noFill/>
            <a:miter lim="800000"/>
            <a:headEnd/>
            <a:tailEnd/>
          </a:ln>
        </p:spPr>
      </p:pic>
      <p:pic>
        <p:nvPicPr>
          <p:cNvPr id="112" name="Picture 8"/>
          <p:cNvPicPr>
            <a:picLocks noChangeAspect="1" noChangeArrowheads="1"/>
          </p:cNvPicPr>
          <p:nvPr/>
        </p:nvPicPr>
        <p:blipFill>
          <a:blip r:embed="rId3" cstate="print"/>
          <a:srcRect/>
          <a:stretch>
            <a:fillRect/>
          </a:stretch>
        </p:blipFill>
        <p:spPr bwMode="auto">
          <a:xfrm>
            <a:off x="4572000" y="0"/>
            <a:ext cx="418604" cy="620688"/>
          </a:xfrm>
          <a:prstGeom prst="rect">
            <a:avLst/>
          </a:prstGeom>
          <a:noFill/>
          <a:ln w="9525">
            <a:noFill/>
            <a:miter lim="800000"/>
            <a:headEnd/>
            <a:tailEnd/>
          </a:ln>
        </p:spPr>
      </p:pic>
      <p:pic>
        <p:nvPicPr>
          <p:cNvPr id="113" name="Picture 8"/>
          <p:cNvPicPr>
            <a:picLocks noChangeAspect="1" noChangeArrowheads="1"/>
          </p:cNvPicPr>
          <p:nvPr/>
        </p:nvPicPr>
        <p:blipFill>
          <a:blip r:embed="rId3" cstate="print"/>
          <a:srcRect/>
          <a:stretch>
            <a:fillRect/>
          </a:stretch>
        </p:blipFill>
        <p:spPr bwMode="auto">
          <a:xfrm>
            <a:off x="4572000" y="620688"/>
            <a:ext cx="418604" cy="620688"/>
          </a:xfrm>
          <a:prstGeom prst="rect">
            <a:avLst/>
          </a:prstGeom>
          <a:noFill/>
          <a:ln w="9525">
            <a:noFill/>
            <a:miter lim="800000"/>
            <a:headEnd/>
            <a:tailEnd/>
          </a:ln>
        </p:spPr>
      </p:pic>
      <p:pic>
        <p:nvPicPr>
          <p:cNvPr id="114" name="Picture 8"/>
          <p:cNvPicPr>
            <a:picLocks noChangeAspect="1" noChangeArrowheads="1"/>
          </p:cNvPicPr>
          <p:nvPr/>
        </p:nvPicPr>
        <p:blipFill>
          <a:blip r:embed="rId3" cstate="print"/>
          <a:srcRect/>
          <a:stretch>
            <a:fillRect/>
          </a:stretch>
        </p:blipFill>
        <p:spPr bwMode="auto">
          <a:xfrm>
            <a:off x="4211960" y="0"/>
            <a:ext cx="418604" cy="620688"/>
          </a:xfrm>
          <a:prstGeom prst="rect">
            <a:avLst/>
          </a:prstGeom>
          <a:noFill/>
          <a:ln w="9525">
            <a:noFill/>
            <a:miter lim="800000"/>
            <a:headEnd/>
            <a:tailEnd/>
          </a:ln>
        </p:spPr>
      </p:pic>
      <p:pic>
        <p:nvPicPr>
          <p:cNvPr id="115" name="Picture 8"/>
          <p:cNvPicPr>
            <a:picLocks noChangeAspect="1" noChangeArrowheads="1"/>
          </p:cNvPicPr>
          <p:nvPr/>
        </p:nvPicPr>
        <p:blipFill>
          <a:blip r:embed="rId3" cstate="print"/>
          <a:srcRect/>
          <a:stretch>
            <a:fillRect/>
          </a:stretch>
        </p:blipFill>
        <p:spPr bwMode="auto">
          <a:xfrm>
            <a:off x="4211960" y="620688"/>
            <a:ext cx="418604" cy="620688"/>
          </a:xfrm>
          <a:prstGeom prst="rect">
            <a:avLst/>
          </a:prstGeom>
          <a:noFill/>
          <a:ln w="9525">
            <a:noFill/>
            <a:miter lim="800000"/>
            <a:headEnd/>
            <a:tailEnd/>
          </a:ln>
        </p:spPr>
      </p:pic>
      <p:pic>
        <p:nvPicPr>
          <p:cNvPr id="116" name="Picture 8"/>
          <p:cNvPicPr>
            <a:picLocks noChangeAspect="1" noChangeArrowheads="1"/>
          </p:cNvPicPr>
          <p:nvPr/>
        </p:nvPicPr>
        <p:blipFill>
          <a:blip r:embed="rId3" cstate="print"/>
          <a:srcRect/>
          <a:stretch>
            <a:fillRect/>
          </a:stretch>
        </p:blipFill>
        <p:spPr bwMode="auto">
          <a:xfrm>
            <a:off x="3851920" y="0"/>
            <a:ext cx="418604" cy="620688"/>
          </a:xfrm>
          <a:prstGeom prst="rect">
            <a:avLst/>
          </a:prstGeom>
          <a:noFill/>
          <a:ln w="9525">
            <a:noFill/>
            <a:miter lim="800000"/>
            <a:headEnd/>
            <a:tailEnd/>
          </a:ln>
        </p:spPr>
      </p:pic>
      <p:pic>
        <p:nvPicPr>
          <p:cNvPr id="117" name="Picture 8"/>
          <p:cNvPicPr>
            <a:picLocks noChangeAspect="1" noChangeArrowheads="1"/>
          </p:cNvPicPr>
          <p:nvPr/>
        </p:nvPicPr>
        <p:blipFill>
          <a:blip r:embed="rId3" cstate="print"/>
          <a:srcRect/>
          <a:stretch>
            <a:fillRect/>
          </a:stretch>
        </p:blipFill>
        <p:spPr bwMode="auto">
          <a:xfrm>
            <a:off x="3851920" y="620688"/>
            <a:ext cx="418604" cy="620688"/>
          </a:xfrm>
          <a:prstGeom prst="rect">
            <a:avLst/>
          </a:prstGeom>
          <a:noFill/>
          <a:ln w="9525">
            <a:noFill/>
            <a:miter lim="800000"/>
            <a:headEnd/>
            <a:tailEnd/>
          </a:ln>
        </p:spPr>
      </p:pic>
      <p:pic>
        <p:nvPicPr>
          <p:cNvPr id="118" name="Picture 8"/>
          <p:cNvPicPr>
            <a:picLocks noChangeAspect="1" noChangeArrowheads="1"/>
          </p:cNvPicPr>
          <p:nvPr/>
        </p:nvPicPr>
        <p:blipFill>
          <a:blip r:embed="rId3" cstate="print"/>
          <a:srcRect/>
          <a:stretch>
            <a:fillRect/>
          </a:stretch>
        </p:blipFill>
        <p:spPr bwMode="auto">
          <a:xfrm>
            <a:off x="3491880" y="0"/>
            <a:ext cx="418604" cy="620688"/>
          </a:xfrm>
          <a:prstGeom prst="rect">
            <a:avLst/>
          </a:prstGeom>
          <a:noFill/>
          <a:ln w="9525">
            <a:noFill/>
            <a:miter lim="800000"/>
            <a:headEnd/>
            <a:tailEnd/>
          </a:ln>
        </p:spPr>
      </p:pic>
      <p:pic>
        <p:nvPicPr>
          <p:cNvPr id="119" name="Picture 8"/>
          <p:cNvPicPr>
            <a:picLocks noChangeAspect="1" noChangeArrowheads="1"/>
          </p:cNvPicPr>
          <p:nvPr/>
        </p:nvPicPr>
        <p:blipFill>
          <a:blip r:embed="rId3" cstate="print"/>
          <a:srcRect/>
          <a:stretch>
            <a:fillRect/>
          </a:stretch>
        </p:blipFill>
        <p:spPr bwMode="auto">
          <a:xfrm>
            <a:off x="3491880" y="620688"/>
            <a:ext cx="418604" cy="620688"/>
          </a:xfrm>
          <a:prstGeom prst="rect">
            <a:avLst/>
          </a:prstGeom>
          <a:noFill/>
          <a:ln w="9525">
            <a:noFill/>
            <a:miter lim="800000"/>
            <a:headEnd/>
            <a:tailEnd/>
          </a:ln>
        </p:spPr>
      </p:pic>
      <p:pic>
        <p:nvPicPr>
          <p:cNvPr id="120" name="Picture 8"/>
          <p:cNvPicPr>
            <a:picLocks noChangeAspect="1" noChangeArrowheads="1"/>
          </p:cNvPicPr>
          <p:nvPr/>
        </p:nvPicPr>
        <p:blipFill>
          <a:blip r:embed="rId3" cstate="print"/>
          <a:srcRect/>
          <a:stretch>
            <a:fillRect/>
          </a:stretch>
        </p:blipFill>
        <p:spPr bwMode="auto">
          <a:xfrm>
            <a:off x="3131840" y="0"/>
            <a:ext cx="418604" cy="620688"/>
          </a:xfrm>
          <a:prstGeom prst="rect">
            <a:avLst/>
          </a:prstGeom>
          <a:noFill/>
          <a:ln w="9525">
            <a:noFill/>
            <a:miter lim="800000"/>
            <a:headEnd/>
            <a:tailEnd/>
          </a:ln>
        </p:spPr>
      </p:pic>
      <p:pic>
        <p:nvPicPr>
          <p:cNvPr id="121" name="Picture 8"/>
          <p:cNvPicPr>
            <a:picLocks noChangeAspect="1" noChangeArrowheads="1"/>
          </p:cNvPicPr>
          <p:nvPr/>
        </p:nvPicPr>
        <p:blipFill>
          <a:blip r:embed="rId3" cstate="print"/>
          <a:srcRect/>
          <a:stretch>
            <a:fillRect/>
          </a:stretch>
        </p:blipFill>
        <p:spPr bwMode="auto">
          <a:xfrm>
            <a:off x="3131840" y="620688"/>
            <a:ext cx="418604" cy="620688"/>
          </a:xfrm>
          <a:prstGeom prst="rect">
            <a:avLst/>
          </a:prstGeom>
          <a:noFill/>
          <a:ln w="9525">
            <a:noFill/>
            <a:miter lim="800000"/>
            <a:headEnd/>
            <a:tailEnd/>
          </a:ln>
        </p:spPr>
      </p:pic>
      <p:pic>
        <p:nvPicPr>
          <p:cNvPr id="122" name="Picture 8"/>
          <p:cNvPicPr>
            <a:picLocks noChangeAspect="1" noChangeArrowheads="1"/>
          </p:cNvPicPr>
          <p:nvPr/>
        </p:nvPicPr>
        <p:blipFill>
          <a:blip r:embed="rId3" cstate="print"/>
          <a:srcRect/>
          <a:stretch>
            <a:fillRect/>
          </a:stretch>
        </p:blipFill>
        <p:spPr bwMode="auto">
          <a:xfrm>
            <a:off x="2771800" y="0"/>
            <a:ext cx="418604" cy="620688"/>
          </a:xfrm>
          <a:prstGeom prst="rect">
            <a:avLst/>
          </a:prstGeom>
          <a:noFill/>
          <a:ln w="9525">
            <a:noFill/>
            <a:miter lim="800000"/>
            <a:headEnd/>
            <a:tailEnd/>
          </a:ln>
        </p:spPr>
      </p:pic>
      <p:pic>
        <p:nvPicPr>
          <p:cNvPr id="123" name="Picture 8"/>
          <p:cNvPicPr>
            <a:picLocks noChangeAspect="1" noChangeArrowheads="1"/>
          </p:cNvPicPr>
          <p:nvPr/>
        </p:nvPicPr>
        <p:blipFill>
          <a:blip r:embed="rId3" cstate="print"/>
          <a:srcRect/>
          <a:stretch>
            <a:fillRect/>
          </a:stretch>
        </p:blipFill>
        <p:spPr bwMode="auto">
          <a:xfrm>
            <a:off x="2771800" y="620688"/>
            <a:ext cx="418604" cy="620688"/>
          </a:xfrm>
          <a:prstGeom prst="rect">
            <a:avLst/>
          </a:prstGeom>
          <a:noFill/>
          <a:ln w="9525">
            <a:noFill/>
            <a:miter lim="800000"/>
            <a:headEnd/>
            <a:tailEnd/>
          </a:ln>
        </p:spPr>
      </p:pic>
      <p:pic>
        <p:nvPicPr>
          <p:cNvPr id="124" name="Picture 8"/>
          <p:cNvPicPr>
            <a:picLocks noChangeAspect="1" noChangeArrowheads="1"/>
          </p:cNvPicPr>
          <p:nvPr/>
        </p:nvPicPr>
        <p:blipFill>
          <a:blip r:embed="rId3" cstate="print"/>
          <a:srcRect/>
          <a:stretch>
            <a:fillRect/>
          </a:stretch>
        </p:blipFill>
        <p:spPr bwMode="auto">
          <a:xfrm>
            <a:off x="2411760" y="0"/>
            <a:ext cx="418604" cy="620688"/>
          </a:xfrm>
          <a:prstGeom prst="rect">
            <a:avLst/>
          </a:prstGeom>
          <a:noFill/>
          <a:ln w="9525">
            <a:noFill/>
            <a:miter lim="800000"/>
            <a:headEnd/>
            <a:tailEnd/>
          </a:ln>
        </p:spPr>
      </p:pic>
      <p:pic>
        <p:nvPicPr>
          <p:cNvPr id="125" name="Picture 8"/>
          <p:cNvPicPr>
            <a:picLocks noChangeAspect="1" noChangeArrowheads="1"/>
          </p:cNvPicPr>
          <p:nvPr/>
        </p:nvPicPr>
        <p:blipFill>
          <a:blip r:embed="rId3" cstate="print"/>
          <a:srcRect/>
          <a:stretch>
            <a:fillRect/>
          </a:stretch>
        </p:blipFill>
        <p:spPr bwMode="auto">
          <a:xfrm>
            <a:off x="2411760" y="620688"/>
            <a:ext cx="418604" cy="620688"/>
          </a:xfrm>
          <a:prstGeom prst="rect">
            <a:avLst/>
          </a:prstGeom>
          <a:noFill/>
          <a:ln w="9525">
            <a:noFill/>
            <a:miter lim="800000"/>
            <a:headEnd/>
            <a:tailEnd/>
          </a:ln>
        </p:spPr>
      </p:pic>
      <p:pic>
        <p:nvPicPr>
          <p:cNvPr id="126" name="Picture 8"/>
          <p:cNvPicPr>
            <a:picLocks noChangeAspect="1" noChangeArrowheads="1"/>
          </p:cNvPicPr>
          <p:nvPr/>
        </p:nvPicPr>
        <p:blipFill>
          <a:blip r:embed="rId3" cstate="print"/>
          <a:srcRect/>
          <a:stretch>
            <a:fillRect/>
          </a:stretch>
        </p:blipFill>
        <p:spPr bwMode="auto">
          <a:xfrm>
            <a:off x="2051720" y="0"/>
            <a:ext cx="418604" cy="620688"/>
          </a:xfrm>
          <a:prstGeom prst="rect">
            <a:avLst/>
          </a:prstGeom>
          <a:noFill/>
          <a:ln w="9525">
            <a:noFill/>
            <a:miter lim="800000"/>
            <a:headEnd/>
            <a:tailEnd/>
          </a:ln>
        </p:spPr>
      </p:pic>
      <p:pic>
        <p:nvPicPr>
          <p:cNvPr id="127" name="Picture 8"/>
          <p:cNvPicPr>
            <a:picLocks noChangeAspect="1" noChangeArrowheads="1"/>
          </p:cNvPicPr>
          <p:nvPr/>
        </p:nvPicPr>
        <p:blipFill>
          <a:blip r:embed="rId3" cstate="print"/>
          <a:srcRect/>
          <a:stretch>
            <a:fillRect/>
          </a:stretch>
        </p:blipFill>
        <p:spPr bwMode="auto">
          <a:xfrm>
            <a:off x="2051720" y="620688"/>
            <a:ext cx="418604" cy="620688"/>
          </a:xfrm>
          <a:prstGeom prst="rect">
            <a:avLst/>
          </a:prstGeom>
          <a:noFill/>
          <a:ln w="9525">
            <a:noFill/>
            <a:miter lim="800000"/>
            <a:headEnd/>
            <a:tailEnd/>
          </a:ln>
        </p:spPr>
      </p:pic>
      <p:pic>
        <p:nvPicPr>
          <p:cNvPr id="128" name="Picture 8"/>
          <p:cNvPicPr>
            <a:picLocks noChangeAspect="1" noChangeArrowheads="1"/>
          </p:cNvPicPr>
          <p:nvPr/>
        </p:nvPicPr>
        <p:blipFill>
          <a:blip r:embed="rId3" cstate="print"/>
          <a:srcRect/>
          <a:stretch>
            <a:fillRect/>
          </a:stretch>
        </p:blipFill>
        <p:spPr bwMode="auto">
          <a:xfrm>
            <a:off x="1691680" y="0"/>
            <a:ext cx="418604" cy="620688"/>
          </a:xfrm>
          <a:prstGeom prst="rect">
            <a:avLst/>
          </a:prstGeom>
          <a:noFill/>
          <a:ln w="9525">
            <a:noFill/>
            <a:miter lim="800000"/>
            <a:headEnd/>
            <a:tailEnd/>
          </a:ln>
        </p:spPr>
      </p:pic>
      <p:pic>
        <p:nvPicPr>
          <p:cNvPr id="129" name="Picture 8"/>
          <p:cNvPicPr>
            <a:picLocks noChangeAspect="1" noChangeArrowheads="1"/>
          </p:cNvPicPr>
          <p:nvPr/>
        </p:nvPicPr>
        <p:blipFill>
          <a:blip r:embed="rId3" cstate="print"/>
          <a:srcRect/>
          <a:stretch>
            <a:fillRect/>
          </a:stretch>
        </p:blipFill>
        <p:spPr bwMode="auto">
          <a:xfrm>
            <a:off x="1691680" y="620688"/>
            <a:ext cx="418604" cy="620688"/>
          </a:xfrm>
          <a:prstGeom prst="rect">
            <a:avLst/>
          </a:prstGeom>
          <a:noFill/>
          <a:ln w="9525">
            <a:noFill/>
            <a:miter lim="800000"/>
            <a:headEnd/>
            <a:tailEnd/>
          </a:ln>
        </p:spPr>
      </p:pic>
      <p:pic>
        <p:nvPicPr>
          <p:cNvPr id="130" name="Picture 8"/>
          <p:cNvPicPr>
            <a:picLocks noChangeAspect="1" noChangeArrowheads="1"/>
          </p:cNvPicPr>
          <p:nvPr/>
        </p:nvPicPr>
        <p:blipFill>
          <a:blip r:embed="rId3" cstate="print"/>
          <a:srcRect/>
          <a:stretch>
            <a:fillRect/>
          </a:stretch>
        </p:blipFill>
        <p:spPr bwMode="auto">
          <a:xfrm>
            <a:off x="1331640" y="0"/>
            <a:ext cx="418604" cy="620688"/>
          </a:xfrm>
          <a:prstGeom prst="rect">
            <a:avLst/>
          </a:prstGeom>
          <a:noFill/>
          <a:ln w="9525">
            <a:noFill/>
            <a:miter lim="800000"/>
            <a:headEnd/>
            <a:tailEnd/>
          </a:ln>
        </p:spPr>
      </p:pic>
      <p:pic>
        <p:nvPicPr>
          <p:cNvPr id="131" name="Picture 8"/>
          <p:cNvPicPr>
            <a:picLocks noChangeAspect="1" noChangeArrowheads="1"/>
          </p:cNvPicPr>
          <p:nvPr/>
        </p:nvPicPr>
        <p:blipFill>
          <a:blip r:embed="rId3" cstate="print"/>
          <a:srcRect/>
          <a:stretch>
            <a:fillRect/>
          </a:stretch>
        </p:blipFill>
        <p:spPr bwMode="auto">
          <a:xfrm>
            <a:off x="1331640" y="620688"/>
            <a:ext cx="418604" cy="620688"/>
          </a:xfrm>
          <a:prstGeom prst="rect">
            <a:avLst/>
          </a:prstGeom>
          <a:noFill/>
          <a:ln w="9525">
            <a:noFill/>
            <a:miter lim="800000"/>
            <a:headEnd/>
            <a:tailEnd/>
          </a:ln>
        </p:spPr>
      </p:pic>
      <p:pic>
        <p:nvPicPr>
          <p:cNvPr id="132" name="Picture 8"/>
          <p:cNvPicPr>
            <a:picLocks noChangeAspect="1" noChangeArrowheads="1"/>
          </p:cNvPicPr>
          <p:nvPr/>
        </p:nvPicPr>
        <p:blipFill>
          <a:blip r:embed="rId3" cstate="print"/>
          <a:srcRect/>
          <a:stretch>
            <a:fillRect/>
          </a:stretch>
        </p:blipFill>
        <p:spPr bwMode="auto">
          <a:xfrm>
            <a:off x="971600" y="0"/>
            <a:ext cx="418604" cy="620688"/>
          </a:xfrm>
          <a:prstGeom prst="rect">
            <a:avLst/>
          </a:prstGeom>
          <a:noFill/>
          <a:ln w="9525">
            <a:noFill/>
            <a:miter lim="800000"/>
            <a:headEnd/>
            <a:tailEnd/>
          </a:ln>
        </p:spPr>
      </p:pic>
      <p:pic>
        <p:nvPicPr>
          <p:cNvPr id="133" name="Picture 8"/>
          <p:cNvPicPr>
            <a:picLocks noChangeAspect="1" noChangeArrowheads="1"/>
          </p:cNvPicPr>
          <p:nvPr/>
        </p:nvPicPr>
        <p:blipFill>
          <a:blip r:embed="rId3" cstate="print"/>
          <a:srcRect/>
          <a:stretch>
            <a:fillRect/>
          </a:stretch>
        </p:blipFill>
        <p:spPr bwMode="auto">
          <a:xfrm>
            <a:off x="971600" y="620688"/>
            <a:ext cx="418604" cy="620688"/>
          </a:xfrm>
          <a:prstGeom prst="rect">
            <a:avLst/>
          </a:prstGeom>
          <a:noFill/>
          <a:ln w="9525">
            <a:noFill/>
            <a:miter lim="800000"/>
            <a:headEnd/>
            <a:tailEnd/>
          </a:ln>
        </p:spPr>
      </p:pic>
      <p:pic>
        <p:nvPicPr>
          <p:cNvPr id="134" name="Picture 8"/>
          <p:cNvPicPr>
            <a:picLocks noChangeAspect="1" noChangeArrowheads="1"/>
          </p:cNvPicPr>
          <p:nvPr/>
        </p:nvPicPr>
        <p:blipFill>
          <a:blip r:embed="rId3" cstate="print"/>
          <a:srcRect/>
          <a:stretch>
            <a:fillRect/>
          </a:stretch>
        </p:blipFill>
        <p:spPr bwMode="auto">
          <a:xfrm>
            <a:off x="611560" y="0"/>
            <a:ext cx="418604" cy="620688"/>
          </a:xfrm>
          <a:prstGeom prst="rect">
            <a:avLst/>
          </a:prstGeom>
          <a:noFill/>
          <a:ln w="9525">
            <a:noFill/>
            <a:miter lim="800000"/>
            <a:headEnd/>
            <a:tailEnd/>
          </a:ln>
        </p:spPr>
      </p:pic>
      <p:pic>
        <p:nvPicPr>
          <p:cNvPr id="135" name="Picture 8"/>
          <p:cNvPicPr>
            <a:picLocks noChangeAspect="1" noChangeArrowheads="1"/>
          </p:cNvPicPr>
          <p:nvPr/>
        </p:nvPicPr>
        <p:blipFill>
          <a:blip r:embed="rId3" cstate="print"/>
          <a:srcRect/>
          <a:stretch>
            <a:fillRect/>
          </a:stretch>
        </p:blipFill>
        <p:spPr bwMode="auto">
          <a:xfrm>
            <a:off x="611560" y="620688"/>
            <a:ext cx="418604" cy="620688"/>
          </a:xfrm>
          <a:prstGeom prst="rect">
            <a:avLst/>
          </a:prstGeom>
          <a:noFill/>
          <a:ln w="9525">
            <a:noFill/>
            <a:miter lim="800000"/>
            <a:headEnd/>
            <a:tailEnd/>
          </a:ln>
        </p:spPr>
      </p:pic>
      <p:pic>
        <p:nvPicPr>
          <p:cNvPr id="136" name="Picture 8"/>
          <p:cNvPicPr>
            <a:picLocks noChangeAspect="1" noChangeArrowheads="1"/>
          </p:cNvPicPr>
          <p:nvPr/>
        </p:nvPicPr>
        <p:blipFill>
          <a:blip r:embed="rId3" cstate="print"/>
          <a:srcRect/>
          <a:stretch>
            <a:fillRect/>
          </a:stretch>
        </p:blipFill>
        <p:spPr bwMode="auto">
          <a:xfrm>
            <a:off x="251520" y="0"/>
            <a:ext cx="418604" cy="620688"/>
          </a:xfrm>
          <a:prstGeom prst="rect">
            <a:avLst/>
          </a:prstGeom>
          <a:noFill/>
          <a:ln w="9525">
            <a:noFill/>
            <a:miter lim="800000"/>
            <a:headEnd/>
            <a:tailEnd/>
          </a:ln>
        </p:spPr>
      </p:pic>
      <p:pic>
        <p:nvPicPr>
          <p:cNvPr id="137" name="Picture 8"/>
          <p:cNvPicPr>
            <a:picLocks noChangeAspect="1" noChangeArrowheads="1"/>
          </p:cNvPicPr>
          <p:nvPr/>
        </p:nvPicPr>
        <p:blipFill>
          <a:blip r:embed="rId3" cstate="print"/>
          <a:srcRect/>
          <a:stretch>
            <a:fillRect/>
          </a:stretch>
        </p:blipFill>
        <p:spPr bwMode="auto">
          <a:xfrm>
            <a:off x="251520" y="620688"/>
            <a:ext cx="418604" cy="620688"/>
          </a:xfrm>
          <a:prstGeom prst="rect">
            <a:avLst/>
          </a:prstGeom>
          <a:noFill/>
          <a:ln w="9525">
            <a:noFill/>
            <a:miter lim="800000"/>
            <a:headEnd/>
            <a:tailEnd/>
          </a:ln>
        </p:spPr>
      </p:pic>
      <p:pic>
        <p:nvPicPr>
          <p:cNvPr id="138" name="Picture 8"/>
          <p:cNvPicPr>
            <a:picLocks noChangeAspect="1" noChangeArrowheads="1"/>
          </p:cNvPicPr>
          <p:nvPr/>
        </p:nvPicPr>
        <p:blipFill>
          <a:blip r:embed="rId3" cstate="print"/>
          <a:srcRect/>
          <a:stretch>
            <a:fillRect/>
          </a:stretch>
        </p:blipFill>
        <p:spPr bwMode="auto">
          <a:xfrm>
            <a:off x="-108520" y="0"/>
            <a:ext cx="418604" cy="620688"/>
          </a:xfrm>
          <a:prstGeom prst="rect">
            <a:avLst/>
          </a:prstGeom>
          <a:noFill/>
          <a:ln w="9525">
            <a:noFill/>
            <a:miter lim="800000"/>
            <a:headEnd/>
            <a:tailEnd/>
          </a:ln>
        </p:spPr>
      </p:pic>
      <p:pic>
        <p:nvPicPr>
          <p:cNvPr id="139" name="Picture 8"/>
          <p:cNvPicPr>
            <a:picLocks noChangeAspect="1" noChangeArrowheads="1"/>
          </p:cNvPicPr>
          <p:nvPr/>
        </p:nvPicPr>
        <p:blipFill>
          <a:blip r:embed="rId3" cstate="print"/>
          <a:srcRect/>
          <a:stretch>
            <a:fillRect/>
          </a:stretch>
        </p:blipFill>
        <p:spPr bwMode="auto">
          <a:xfrm>
            <a:off x="-108520" y="620688"/>
            <a:ext cx="418604" cy="620688"/>
          </a:xfrm>
          <a:prstGeom prst="rect">
            <a:avLst/>
          </a:prstGeom>
          <a:noFill/>
          <a:ln w="9525">
            <a:noFill/>
            <a:miter lim="800000"/>
            <a:headEnd/>
            <a:tailEnd/>
          </a:ln>
        </p:spPr>
      </p:pic>
      <p:grpSp>
        <p:nvGrpSpPr>
          <p:cNvPr id="292" name="群組 291"/>
          <p:cNvGrpSpPr/>
          <p:nvPr/>
        </p:nvGrpSpPr>
        <p:grpSpPr>
          <a:xfrm>
            <a:off x="6588224" y="0"/>
            <a:ext cx="778644" cy="1241376"/>
            <a:chOff x="6588224" y="0"/>
            <a:chExt cx="778644" cy="1241376"/>
          </a:xfrm>
        </p:grpSpPr>
        <p:pic>
          <p:nvPicPr>
            <p:cNvPr id="140" name="Picture 8"/>
            <p:cNvPicPr>
              <a:picLocks noChangeAspect="1" noChangeArrowheads="1"/>
            </p:cNvPicPr>
            <p:nvPr/>
          </p:nvPicPr>
          <p:blipFill>
            <a:blip r:embed="rId3" cstate="print"/>
            <a:srcRect/>
            <a:stretch>
              <a:fillRect/>
            </a:stretch>
          </p:blipFill>
          <p:spPr bwMode="auto">
            <a:xfrm>
              <a:off x="6588224" y="0"/>
              <a:ext cx="418604" cy="620688"/>
            </a:xfrm>
            <a:prstGeom prst="rect">
              <a:avLst/>
            </a:prstGeom>
            <a:noFill/>
            <a:ln w="9525">
              <a:noFill/>
              <a:miter lim="800000"/>
              <a:headEnd/>
              <a:tailEnd/>
            </a:ln>
          </p:spPr>
        </p:pic>
        <p:pic>
          <p:nvPicPr>
            <p:cNvPr id="141" name="Picture 8"/>
            <p:cNvPicPr>
              <a:picLocks noChangeAspect="1" noChangeArrowheads="1"/>
            </p:cNvPicPr>
            <p:nvPr/>
          </p:nvPicPr>
          <p:blipFill>
            <a:blip r:embed="rId3" cstate="print"/>
            <a:srcRect/>
            <a:stretch>
              <a:fillRect/>
            </a:stretch>
          </p:blipFill>
          <p:spPr bwMode="auto">
            <a:xfrm>
              <a:off x="6588224" y="620688"/>
              <a:ext cx="418604" cy="620688"/>
            </a:xfrm>
            <a:prstGeom prst="rect">
              <a:avLst/>
            </a:prstGeom>
            <a:noFill/>
            <a:ln w="9525">
              <a:noFill/>
              <a:miter lim="800000"/>
              <a:headEnd/>
              <a:tailEnd/>
            </a:ln>
          </p:spPr>
        </p:pic>
        <p:pic>
          <p:nvPicPr>
            <p:cNvPr id="144" name="Picture 8"/>
            <p:cNvPicPr>
              <a:picLocks noChangeAspect="1" noChangeArrowheads="1"/>
            </p:cNvPicPr>
            <p:nvPr/>
          </p:nvPicPr>
          <p:blipFill>
            <a:blip r:embed="rId3" cstate="print"/>
            <a:srcRect/>
            <a:stretch>
              <a:fillRect/>
            </a:stretch>
          </p:blipFill>
          <p:spPr bwMode="auto">
            <a:xfrm>
              <a:off x="6948264" y="0"/>
              <a:ext cx="418604" cy="620688"/>
            </a:xfrm>
            <a:prstGeom prst="rect">
              <a:avLst/>
            </a:prstGeom>
            <a:noFill/>
            <a:ln w="9525">
              <a:noFill/>
              <a:miter lim="800000"/>
              <a:headEnd/>
              <a:tailEnd/>
            </a:ln>
          </p:spPr>
        </p:pic>
        <p:pic>
          <p:nvPicPr>
            <p:cNvPr id="145" name="Picture 8"/>
            <p:cNvPicPr>
              <a:picLocks noChangeAspect="1" noChangeArrowheads="1"/>
            </p:cNvPicPr>
            <p:nvPr/>
          </p:nvPicPr>
          <p:blipFill>
            <a:blip r:embed="rId3" cstate="print"/>
            <a:srcRect/>
            <a:stretch>
              <a:fillRect/>
            </a:stretch>
          </p:blipFill>
          <p:spPr bwMode="auto">
            <a:xfrm>
              <a:off x="6948264" y="620688"/>
              <a:ext cx="418604" cy="620688"/>
            </a:xfrm>
            <a:prstGeom prst="rect">
              <a:avLst/>
            </a:prstGeom>
            <a:noFill/>
            <a:ln w="9525">
              <a:noFill/>
              <a:miter lim="800000"/>
              <a:headEnd/>
              <a:tailEnd/>
            </a:ln>
          </p:spPr>
        </p:pic>
      </p:grpSp>
      <p:pic>
        <p:nvPicPr>
          <p:cNvPr id="146" name="Picture 8"/>
          <p:cNvPicPr>
            <a:picLocks noChangeAspect="1" noChangeArrowheads="1"/>
          </p:cNvPicPr>
          <p:nvPr/>
        </p:nvPicPr>
        <p:blipFill>
          <a:blip r:embed="rId3" cstate="print"/>
          <a:srcRect/>
          <a:stretch>
            <a:fillRect/>
          </a:stretch>
        </p:blipFill>
        <p:spPr bwMode="auto">
          <a:xfrm>
            <a:off x="7308304" y="0"/>
            <a:ext cx="418604" cy="620688"/>
          </a:xfrm>
          <a:prstGeom prst="rect">
            <a:avLst/>
          </a:prstGeom>
          <a:noFill/>
          <a:ln w="9525">
            <a:noFill/>
            <a:miter lim="800000"/>
            <a:headEnd/>
            <a:tailEnd/>
          </a:ln>
        </p:spPr>
      </p:pic>
      <p:pic>
        <p:nvPicPr>
          <p:cNvPr id="147" name="Picture 8"/>
          <p:cNvPicPr>
            <a:picLocks noChangeAspect="1" noChangeArrowheads="1"/>
          </p:cNvPicPr>
          <p:nvPr/>
        </p:nvPicPr>
        <p:blipFill>
          <a:blip r:embed="rId3" cstate="print"/>
          <a:srcRect/>
          <a:stretch>
            <a:fillRect/>
          </a:stretch>
        </p:blipFill>
        <p:spPr bwMode="auto">
          <a:xfrm>
            <a:off x="7308304" y="620688"/>
            <a:ext cx="418604" cy="620688"/>
          </a:xfrm>
          <a:prstGeom prst="rect">
            <a:avLst/>
          </a:prstGeom>
          <a:noFill/>
          <a:ln w="9525">
            <a:noFill/>
            <a:miter lim="800000"/>
            <a:headEnd/>
            <a:tailEnd/>
          </a:ln>
        </p:spPr>
      </p:pic>
      <p:pic>
        <p:nvPicPr>
          <p:cNvPr id="148" name="Picture 8"/>
          <p:cNvPicPr>
            <a:picLocks noChangeAspect="1" noChangeArrowheads="1"/>
          </p:cNvPicPr>
          <p:nvPr/>
        </p:nvPicPr>
        <p:blipFill>
          <a:blip r:embed="rId3" cstate="print"/>
          <a:srcRect/>
          <a:stretch>
            <a:fillRect/>
          </a:stretch>
        </p:blipFill>
        <p:spPr bwMode="auto">
          <a:xfrm>
            <a:off x="7668344" y="0"/>
            <a:ext cx="418604" cy="620688"/>
          </a:xfrm>
          <a:prstGeom prst="rect">
            <a:avLst/>
          </a:prstGeom>
          <a:noFill/>
          <a:ln w="9525">
            <a:noFill/>
            <a:miter lim="800000"/>
            <a:headEnd/>
            <a:tailEnd/>
          </a:ln>
        </p:spPr>
      </p:pic>
      <p:pic>
        <p:nvPicPr>
          <p:cNvPr id="149" name="Picture 8"/>
          <p:cNvPicPr>
            <a:picLocks noChangeAspect="1" noChangeArrowheads="1"/>
          </p:cNvPicPr>
          <p:nvPr/>
        </p:nvPicPr>
        <p:blipFill>
          <a:blip r:embed="rId3" cstate="print"/>
          <a:srcRect/>
          <a:stretch>
            <a:fillRect/>
          </a:stretch>
        </p:blipFill>
        <p:spPr bwMode="auto">
          <a:xfrm>
            <a:off x="7668344" y="620688"/>
            <a:ext cx="418604" cy="620688"/>
          </a:xfrm>
          <a:prstGeom prst="rect">
            <a:avLst/>
          </a:prstGeom>
          <a:noFill/>
          <a:ln w="9525">
            <a:noFill/>
            <a:miter lim="800000"/>
            <a:headEnd/>
            <a:tailEnd/>
          </a:ln>
        </p:spPr>
      </p:pic>
      <p:pic>
        <p:nvPicPr>
          <p:cNvPr id="150" name="Picture 8"/>
          <p:cNvPicPr>
            <a:picLocks noChangeAspect="1" noChangeArrowheads="1"/>
          </p:cNvPicPr>
          <p:nvPr/>
        </p:nvPicPr>
        <p:blipFill>
          <a:blip r:embed="rId3" cstate="print"/>
          <a:srcRect/>
          <a:stretch>
            <a:fillRect/>
          </a:stretch>
        </p:blipFill>
        <p:spPr bwMode="auto">
          <a:xfrm>
            <a:off x="8028384" y="0"/>
            <a:ext cx="418604" cy="620688"/>
          </a:xfrm>
          <a:prstGeom prst="rect">
            <a:avLst/>
          </a:prstGeom>
          <a:noFill/>
          <a:ln w="9525">
            <a:noFill/>
            <a:miter lim="800000"/>
            <a:headEnd/>
            <a:tailEnd/>
          </a:ln>
        </p:spPr>
      </p:pic>
      <p:pic>
        <p:nvPicPr>
          <p:cNvPr id="151" name="Picture 8"/>
          <p:cNvPicPr>
            <a:picLocks noChangeAspect="1" noChangeArrowheads="1"/>
          </p:cNvPicPr>
          <p:nvPr/>
        </p:nvPicPr>
        <p:blipFill>
          <a:blip r:embed="rId3" cstate="print"/>
          <a:srcRect/>
          <a:stretch>
            <a:fillRect/>
          </a:stretch>
        </p:blipFill>
        <p:spPr bwMode="auto">
          <a:xfrm>
            <a:off x="8028384" y="620688"/>
            <a:ext cx="418604" cy="620688"/>
          </a:xfrm>
          <a:prstGeom prst="rect">
            <a:avLst/>
          </a:prstGeom>
          <a:noFill/>
          <a:ln w="9525">
            <a:noFill/>
            <a:miter lim="800000"/>
            <a:headEnd/>
            <a:tailEnd/>
          </a:ln>
        </p:spPr>
      </p:pic>
      <p:pic>
        <p:nvPicPr>
          <p:cNvPr id="152" name="Picture 8"/>
          <p:cNvPicPr>
            <a:picLocks noChangeAspect="1" noChangeArrowheads="1"/>
          </p:cNvPicPr>
          <p:nvPr/>
        </p:nvPicPr>
        <p:blipFill>
          <a:blip r:embed="rId3" cstate="print"/>
          <a:srcRect/>
          <a:stretch>
            <a:fillRect/>
          </a:stretch>
        </p:blipFill>
        <p:spPr bwMode="auto">
          <a:xfrm>
            <a:off x="8388424" y="0"/>
            <a:ext cx="418604" cy="620688"/>
          </a:xfrm>
          <a:prstGeom prst="rect">
            <a:avLst/>
          </a:prstGeom>
          <a:noFill/>
          <a:ln w="9525">
            <a:noFill/>
            <a:miter lim="800000"/>
            <a:headEnd/>
            <a:tailEnd/>
          </a:ln>
        </p:spPr>
      </p:pic>
      <p:pic>
        <p:nvPicPr>
          <p:cNvPr id="153" name="Picture 8"/>
          <p:cNvPicPr>
            <a:picLocks noChangeAspect="1" noChangeArrowheads="1"/>
          </p:cNvPicPr>
          <p:nvPr/>
        </p:nvPicPr>
        <p:blipFill>
          <a:blip r:embed="rId3" cstate="print"/>
          <a:srcRect/>
          <a:stretch>
            <a:fillRect/>
          </a:stretch>
        </p:blipFill>
        <p:spPr bwMode="auto">
          <a:xfrm>
            <a:off x="8388424" y="620688"/>
            <a:ext cx="418604" cy="620688"/>
          </a:xfrm>
          <a:prstGeom prst="rect">
            <a:avLst/>
          </a:prstGeom>
          <a:noFill/>
          <a:ln w="9525">
            <a:noFill/>
            <a:miter lim="800000"/>
            <a:headEnd/>
            <a:tailEnd/>
          </a:ln>
        </p:spPr>
      </p:pic>
      <p:pic>
        <p:nvPicPr>
          <p:cNvPr id="154" name="Picture 8"/>
          <p:cNvPicPr>
            <a:picLocks noChangeAspect="1" noChangeArrowheads="1"/>
          </p:cNvPicPr>
          <p:nvPr/>
        </p:nvPicPr>
        <p:blipFill>
          <a:blip r:embed="rId3" cstate="print"/>
          <a:srcRect/>
          <a:stretch>
            <a:fillRect/>
          </a:stretch>
        </p:blipFill>
        <p:spPr bwMode="auto">
          <a:xfrm>
            <a:off x="8725396" y="0"/>
            <a:ext cx="418604" cy="620688"/>
          </a:xfrm>
          <a:prstGeom prst="rect">
            <a:avLst/>
          </a:prstGeom>
          <a:noFill/>
          <a:ln w="9525">
            <a:noFill/>
            <a:miter lim="800000"/>
            <a:headEnd/>
            <a:tailEnd/>
          </a:ln>
        </p:spPr>
      </p:pic>
      <p:pic>
        <p:nvPicPr>
          <p:cNvPr id="155" name="Picture 8"/>
          <p:cNvPicPr>
            <a:picLocks noChangeAspect="1" noChangeArrowheads="1"/>
          </p:cNvPicPr>
          <p:nvPr/>
        </p:nvPicPr>
        <p:blipFill>
          <a:blip r:embed="rId3" cstate="print"/>
          <a:srcRect/>
          <a:stretch>
            <a:fillRect/>
          </a:stretch>
        </p:blipFill>
        <p:spPr bwMode="auto">
          <a:xfrm>
            <a:off x="8725396" y="620688"/>
            <a:ext cx="418604" cy="620688"/>
          </a:xfrm>
          <a:prstGeom prst="rect">
            <a:avLst/>
          </a:prstGeom>
          <a:noFill/>
          <a:ln w="9525">
            <a:noFill/>
            <a:miter lim="800000"/>
            <a:headEnd/>
            <a:tailEnd/>
          </a:ln>
        </p:spPr>
      </p:pic>
      <p:grpSp>
        <p:nvGrpSpPr>
          <p:cNvPr id="290" name="群組 289"/>
          <p:cNvGrpSpPr/>
          <p:nvPr/>
        </p:nvGrpSpPr>
        <p:grpSpPr>
          <a:xfrm>
            <a:off x="0" y="1268760"/>
            <a:ext cx="5408814" cy="1296446"/>
            <a:chOff x="0" y="1268458"/>
            <a:chExt cx="5408814" cy="1296446"/>
          </a:xfrm>
        </p:grpSpPr>
        <p:pic>
          <p:nvPicPr>
            <p:cNvPr id="1033"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0" y="1268760"/>
              <a:ext cx="368254" cy="431746"/>
            </a:xfrm>
            <a:prstGeom prst="rect">
              <a:avLst/>
            </a:prstGeom>
            <a:noFill/>
            <a:ln>
              <a:noFill/>
            </a:ln>
          </p:spPr>
        </p:pic>
        <p:pic>
          <p:nvPicPr>
            <p:cNvPr id="159"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323528" y="1700808"/>
              <a:ext cx="368254" cy="431746"/>
            </a:xfrm>
            <a:prstGeom prst="rect">
              <a:avLst/>
            </a:prstGeom>
            <a:noFill/>
            <a:ln>
              <a:noFill/>
            </a:ln>
          </p:spPr>
        </p:pic>
        <p:pic>
          <p:nvPicPr>
            <p:cNvPr id="164"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1331640" y="1268458"/>
              <a:ext cx="368254" cy="431746"/>
            </a:xfrm>
            <a:prstGeom prst="rect">
              <a:avLst/>
            </a:prstGeom>
            <a:noFill/>
            <a:ln>
              <a:noFill/>
            </a:ln>
          </p:spPr>
        </p:pic>
        <p:pic>
          <p:nvPicPr>
            <p:cNvPr id="167"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1655168" y="1700506"/>
              <a:ext cx="368254" cy="431746"/>
            </a:xfrm>
            <a:prstGeom prst="rect">
              <a:avLst/>
            </a:prstGeom>
            <a:noFill/>
            <a:ln>
              <a:noFill/>
            </a:ln>
          </p:spPr>
        </p:pic>
        <p:pic>
          <p:nvPicPr>
            <p:cNvPr id="169"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2304256" y="1269364"/>
              <a:ext cx="368254" cy="431746"/>
            </a:xfrm>
            <a:prstGeom prst="rect">
              <a:avLst/>
            </a:prstGeom>
            <a:noFill/>
            <a:ln>
              <a:noFill/>
            </a:ln>
          </p:spPr>
        </p:pic>
        <p:pic>
          <p:nvPicPr>
            <p:cNvPr id="172"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2664296" y="1268760"/>
              <a:ext cx="368254" cy="431746"/>
            </a:xfrm>
            <a:prstGeom prst="rect">
              <a:avLst/>
            </a:prstGeom>
            <a:noFill/>
            <a:ln>
              <a:noFill/>
            </a:ln>
          </p:spPr>
        </p:pic>
        <p:pic>
          <p:nvPicPr>
            <p:cNvPr id="178"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3348880" y="1701110"/>
              <a:ext cx="368254" cy="431746"/>
            </a:xfrm>
            <a:prstGeom prst="rect">
              <a:avLst/>
            </a:prstGeom>
            <a:noFill/>
            <a:ln>
              <a:noFill/>
            </a:ln>
          </p:spPr>
        </p:pic>
        <p:pic>
          <p:nvPicPr>
            <p:cNvPr id="180"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4032448" y="1268760"/>
              <a:ext cx="368254" cy="431746"/>
            </a:xfrm>
            <a:prstGeom prst="rect">
              <a:avLst/>
            </a:prstGeom>
            <a:noFill/>
            <a:ln>
              <a:noFill/>
            </a:ln>
          </p:spPr>
        </p:pic>
        <p:pic>
          <p:nvPicPr>
            <p:cNvPr id="182"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4032448" y="1700808"/>
              <a:ext cx="368254" cy="431746"/>
            </a:xfrm>
            <a:prstGeom prst="rect">
              <a:avLst/>
            </a:prstGeom>
            <a:noFill/>
            <a:ln>
              <a:noFill/>
            </a:ln>
          </p:spPr>
        </p:pic>
        <p:pic>
          <p:nvPicPr>
            <p:cNvPr id="200"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4717032" y="1269062"/>
              <a:ext cx="368254" cy="431746"/>
            </a:xfrm>
            <a:prstGeom prst="rect">
              <a:avLst/>
            </a:prstGeom>
            <a:noFill/>
            <a:ln>
              <a:noFill/>
            </a:ln>
          </p:spPr>
        </p:pic>
        <p:pic>
          <p:nvPicPr>
            <p:cNvPr id="203"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5040560" y="1701110"/>
              <a:ext cx="368254" cy="431746"/>
            </a:xfrm>
            <a:prstGeom prst="rect">
              <a:avLst/>
            </a:prstGeom>
            <a:noFill/>
            <a:ln>
              <a:noFill/>
            </a:ln>
          </p:spPr>
        </p:pic>
        <p:pic>
          <p:nvPicPr>
            <p:cNvPr id="278"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648072" y="2132856"/>
              <a:ext cx="368254" cy="431746"/>
            </a:xfrm>
            <a:prstGeom prst="rect">
              <a:avLst/>
            </a:prstGeom>
            <a:noFill/>
            <a:ln>
              <a:noFill/>
            </a:ln>
          </p:spPr>
        </p:pic>
        <p:pic>
          <p:nvPicPr>
            <p:cNvPr id="282"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1980728" y="2133158"/>
              <a:ext cx="368254" cy="431746"/>
            </a:xfrm>
            <a:prstGeom prst="rect">
              <a:avLst/>
            </a:prstGeom>
            <a:noFill/>
            <a:ln>
              <a:noFill/>
            </a:ln>
          </p:spPr>
        </p:pic>
        <p:pic>
          <p:nvPicPr>
            <p:cNvPr id="289"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4355976" y="2132856"/>
              <a:ext cx="368254" cy="431746"/>
            </a:xfrm>
            <a:prstGeom prst="rect">
              <a:avLst/>
            </a:prstGeom>
            <a:noFill/>
            <a:ln>
              <a:noFill/>
            </a:ln>
          </p:spPr>
        </p:pic>
      </p:grpSp>
      <p:grpSp>
        <p:nvGrpSpPr>
          <p:cNvPr id="285" name="群組 284"/>
          <p:cNvGrpSpPr/>
          <p:nvPr/>
        </p:nvGrpSpPr>
        <p:grpSpPr>
          <a:xfrm>
            <a:off x="0" y="1268760"/>
            <a:ext cx="5768854" cy="1296144"/>
            <a:chOff x="0" y="1268760"/>
            <a:chExt cx="5768854" cy="1296144"/>
          </a:xfrm>
        </p:grpSpPr>
        <p:pic>
          <p:nvPicPr>
            <p:cNvPr id="157"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323528" y="1269062"/>
              <a:ext cx="368254" cy="431746"/>
            </a:xfrm>
            <a:prstGeom prst="rect">
              <a:avLst/>
            </a:prstGeom>
            <a:noFill/>
            <a:ln>
              <a:noFill/>
            </a:ln>
          </p:spPr>
        </p:pic>
        <p:pic>
          <p:nvPicPr>
            <p:cNvPr id="158"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0" y="1700808"/>
              <a:ext cx="368254" cy="431746"/>
            </a:xfrm>
            <a:prstGeom prst="rect">
              <a:avLst/>
            </a:prstGeom>
            <a:noFill/>
            <a:ln>
              <a:noFill/>
            </a:ln>
          </p:spPr>
        </p:pic>
        <p:pic>
          <p:nvPicPr>
            <p:cNvPr id="160"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648072" y="1268760"/>
              <a:ext cx="368254" cy="431746"/>
            </a:xfrm>
            <a:prstGeom prst="rect">
              <a:avLst/>
            </a:prstGeom>
            <a:noFill/>
            <a:ln>
              <a:noFill/>
            </a:ln>
          </p:spPr>
        </p:pic>
        <p:pic>
          <p:nvPicPr>
            <p:cNvPr id="161"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971600" y="1269062"/>
              <a:ext cx="368254" cy="431746"/>
            </a:xfrm>
            <a:prstGeom prst="rect">
              <a:avLst/>
            </a:prstGeom>
            <a:noFill/>
            <a:ln>
              <a:noFill/>
            </a:ln>
          </p:spPr>
        </p:pic>
        <p:pic>
          <p:nvPicPr>
            <p:cNvPr id="162"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648072" y="1700808"/>
              <a:ext cx="368254" cy="431746"/>
            </a:xfrm>
            <a:prstGeom prst="rect">
              <a:avLst/>
            </a:prstGeom>
            <a:noFill/>
            <a:ln>
              <a:noFill/>
            </a:ln>
          </p:spPr>
        </p:pic>
        <p:pic>
          <p:nvPicPr>
            <p:cNvPr id="163"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971600" y="1700808"/>
              <a:ext cx="368254" cy="431746"/>
            </a:xfrm>
            <a:prstGeom prst="rect">
              <a:avLst/>
            </a:prstGeom>
            <a:noFill/>
            <a:ln>
              <a:noFill/>
            </a:ln>
          </p:spPr>
        </p:pic>
        <p:pic>
          <p:nvPicPr>
            <p:cNvPr id="165"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1655168" y="1268760"/>
              <a:ext cx="368254" cy="431746"/>
            </a:xfrm>
            <a:prstGeom prst="rect">
              <a:avLst/>
            </a:prstGeom>
            <a:noFill/>
            <a:ln>
              <a:noFill/>
            </a:ln>
          </p:spPr>
        </p:pic>
        <p:pic>
          <p:nvPicPr>
            <p:cNvPr id="166"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1331640" y="1700506"/>
              <a:ext cx="368254" cy="431746"/>
            </a:xfrm>
            <a:prstGeom prst="rect">
              <a:avLst/>
            </a:prstGeom>
            <a:noFill/>
            <a:ln>
              <a:noFill/>
            </a:ln>
          </p:spPr>
        </p:pic>
        <p:pic>
          <p:nvPicPr>
            <p:cNvPr id="168"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1980728" y="1269062"/>
              <a:ext cx="368254" cy="431746"/>
            </a:xfrm>
            <a:prstGeom prst="rect">
              <a:avLst/>
            </a:prstGeom>
            <a:noFill/>
            <a:ln>
              <a:noFill/>
            </a:ln>
          </p:spPr>
        </p:pic>
        <p:pic>
          <p:nvPicPr>
            <p:cNvPr id="170"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1980728" y="1701110"/>
              <a:ext cx="368254" cy="431746"/>
            </a:xfrm>
            <a:prstGeom prst="rect">
              <a:avLst/>
            </a:prstGeom>
            <a:noFill/>
            <a:ln>
              <a:noFill/>
            </a:ln>
          </p:spPr>
        </p:pic>
        <p:pic>
          <p:nvPicPr>
            <p:cNvPr id="171"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2304256" y="1701110"/>
              <a:ext cx="368254" cy="431746"/>
            </a:xfrm>
            <a:prstGeom prst="rect">
              <a:avLst/>
            </a:prstGeom>
            <a:noFill/>
            <a:ln>
              <a:noFill/>
            </a:ln>
          </p:spPr>
        </p:pic>
        <p:pic>
          <p:nvPicPr>
            <p:cNvPr id="173"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2987824" y="1269062"/>
              <a:ext cx="368254" cy="431746"/>
            </a:xfrm>
            <a:prstGeom prst="rect">
              <a:avLst/>
            </a:prstGeom>
            <a:noFill/>
            <a:ln>
              <a:noFill/>
            </a:ln>
          </p:spPr>
        </p:pic>
        <p:pic>
          <p:nvPicPr>
            <p:cNvPr id="174"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2664296" y="1700808"/>
              <a:ext cx="368254" cy="431746"/>
            </a:xfrm>
            <a:prstGeom prst="rect">
              <a:avLst/>
            </a:prstGeom>
            <a:noFill/>
            <a:ln>
              <a:noFill/>
            </a:ln>
          </p:spPr>
        </p:pic>
        <p:pic>
          <p:nvPicPr>
            <p:cNvPr id="175"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2987824" y="1700808"/>
              <a:ext cx="368254" cy="431746"/>
            </a:xfrm>
            <a:prstGeom prst="rect">
              <a:avLst/>
            </a:prstGeom>
            <a:noFill/>
            <a:ln>
              <a:noFill/>
            </a:ln>
          </p:spPr>
        </p:pic>
        <p:pic>
          <p:nvPicPr>
            <p:cNvPr id="176"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3348880" y="1269062"/>
              <a:ext cx="368254" cy="431746"/>
            </a:xfrm>
            <a:prstGeom prst="rect">
              <a:avLst/>
            </a:prstGeom>
            <a:noFill/>
            <a:ln>
              <a:noFill/>
            </a:ln>
          </p:spPr>
        </p:pic>
        <p:pic>
          <p:nvPicPr>
            <p:cNvPr id="177"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3672408" y="1269364"/>
              <a:ext cx="368254" cy="431746"/>
            </a:xfrm>
            <a:prstGeom prst="rect">
              <a:avLst/>
            </a:prstGeom>
            <a:noFill/>
            <a:ln>
              <a:noFill/>
            </a:ln>
          </p:spPr>
        </p:pic>
        <p:pic>
          <p:nvPicPr>
            <p:cNvPr id="179"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3672408" y="1701110"/>
              <a:ext cx="368254" cy="431746"/>
            </a:xfrm>
            <a:prstGeom prst="rect">
              <a:avLst/>
            </a:prstGeom>
            <a:noFill/>
            <a:ln>
              <a:noFill/>
            </a:ln>
          </p:spPr>
        </p:pic>
        <p:pic>
          <p:nvPicPr>
            <p:cNvPr id="181"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4355976" y="1269062"/>
              <a:ext cx="368254" cy="431746"/>
            </a:xfrm>
            <a:prstGeom prst="rect">
              <a:avLst/>
            </a:prstGeom>
            <a:noFill/>
            <a:ln>
              <a:noFill/>
            </a:ln>
          </p:spPr>
        </p:pic>
        <p:pic>
          <p:nvPicPr>
            <p:cNvPr id="183"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4355976" y="1700808"/>
              <a:ext cx="368254" cy="431746"/>
            </a:xfrm>
            <a:prstGeom prst="rect">
              <a:avLst/>
            </a:prstGeom>
            <a:noFill/>
            <a:ln>
              <a:noFill/>
            </a:ln>
          </p:spPr>
        </p:pic>
        <p:pic>
          <p:nvPicPr>
            <p:cNvPr id="201"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5040560" y="1269364"/>
              <a:ext cx="368254" cy="431746"/>
            </a:xfrm>
            <a:prstGeom prst="rect">
              <a:avLst/>
            </a:prstGeom>
            <a:noFill/>
            <a:ln>
              <a:noFill/>
            </a:ln>
          </p:spPr>
        </p:pic>
        <p:pic>
          <p:nvPicPr>
            <p:cNvPr id="202"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4717032" y="1701110"/>
              <a:ext cx="368254" cy="431746"/>
            </a:xfrm>
            <a:prstGeom prst="rect">
              <a:avLst/>
            </a:prstGeom>
            <a:noFill/>
            <a:ln>
              <a:noFill/>
            </a:ln>
          </p:spPr>
        </p:pic>
        <p:pic>
          <p:nvPicPr>
            <p:cNvPr id="204"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5400600" y="1268760"/>
              <a:ext cx="368254" cy="431746"/>
            </a:xfrm>
            <a:prstGeom prst="rect">
              <a:avLst/>
            </a:prstGeom>
            <a:noFill/>
            <a:ln>
              <a:noFill/>
            </a:ln>
          </p:spPr>
        </p:pic>
        <p:pic>
          <p:nvPicPr>
            <p:cNvPr id="206"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5400600" y="1700808"/>
              <a:ext cx="368254" cy="431746"/>
            </a:xfrm>
            <a:prstGeom prst="rect">
              <a:avLst/>
            </a:prstGeom>
            <a:noFill/>
            <a:ln>
              <a:noFill/>
            </a:ln>
          </p:spPr>
        </p:pic>
        <p:pic>
          <p:nvPicPr>
            <p:cNvPr id="277"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323528" y="2132856"/>
              <a:ext cx="368254" cy="431746"/>
            </a:xfrm>
            <a:prstGeom prst="rect">
              <a:avLst/>
            </a:prstGeom>
            <a:noFill/>
            <a:ln>
              <a:noFill/>
            </a:ln>
          </p:spPr>
        </p:pic>
        <p:pic>
          <p:nvPicPr>
            <p:cNvPr id="279"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971600" y="2132856"/>
              <a:ext cx="368254" cy="431746"/>
            </a:xfrm>
            <a:prstGeom prst="rect">
              <a:avLst/>
            </a:prstGeom>
            <a:noFill/>
            <a:ln>
              <a:noFill/>
            </a:ln>
          </p:spPr>
        </p:pic>
        <p:pic>
          <p:nvPicPr>
            <p:cNvPr id="281"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1655168" y="2132554"/>
              <a:ext cx="368254" cy="431746"/>
            </a:xfrm>
            <a:prstGeom prst="rect">
              <a:avLst/>
            </a:prstGeom>
            <a:noFill/>
            <a:ln>
              <a:noFill/>
            </a:ln>
          </p:spPr>
        </p:pic>
        <p:pic>
          <p:nvPicPr>
            <p:cNvPr id="283"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2304256" y="2133158"/>
              <a:ext cx="368254" cy="431746"/>
            </a:xfrm>
            <a:prstGeom prst="rect">
              <a:avLst/>
            </a:prstGeom>
            <a:noFill/>
            <a:ln>
              <a:noFill/>
            </a:ln>
          </p:spPr>
        </p:pic>
        <p:pic>
          <p:nvPicPr>
            <p:cNvPr id="284"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2664296" y="2132856"/>
              <a:ext cx="368254" cy="431746"/>
            </a:xfrm>
            <a:prstGeom prst="rect">
              <a:avLst/>
            </a:prstGeom>
            <a:noFill/>
            <a:ln>
              <a:noFill/>
            </a:ln>
          </p:spPr>
        </p:pic>
        <p:pic>
          <p:nvPicPr>
            <p:cNvPr id="286"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3348880" y="2133158"/>
              <a:ext cx="368254" cy="431746"/>
            </a:xfrm>
            <a:prstGeom prst="rect">
              <a:avLst/>
            </a:prstGeom>
            <a:noFill/>
            <a:ln>
              <a:noFill/>
            </a:ln>
          </p:spPr>
        </p:pic>
        <p:pic>
          <p:nvPicPr>
            <p:cNvPr id="287"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3672408" y="2133158"/>
              <a:ext cx="368254" cy="431746"/>
            </a:xfrm>
            <a:prstGeom prst="rect">
              <a:avLst/>
            </a:prstGeom>
            <a:noFill/>
            <a:ln>
              <a:noFill/>
            </a:ln>
          </p:spPr>
        </p:pic>
        <p:pic>
          <p:nvPicPr>
            <p:cNvPr id="288"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4032448" y="2132856"/>
              <a:ext cx="368254" cy="431746"/>
            </a:xfrm>
            <a:prstGeom prst="rect">
              <a:avLst/>
            </a:prstGeom>
            <a:noFill/>
            <a:ln>
              <a:noFill/>
            </a:ln>
          </p:spPr>
        </p:pic>
        <p:pic>
          <p:nvPicPr>
            <p:cNvPr id="291"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5040560" y="2133158"/>
              <a:ext cx="368254" cy="431746"/>
            </a:xfrm>
            <a:prstGeom prst="rect">
              <a:avLst/>
            </a:prstGeom>
            <a:noFill/>
            <a:ln>
              <a:noFill/>
            </a:ln>
          </p:spPr>
        </p:pic>
      </p:grpSp>
      <p:grpSp>
        <p:nvGrpSpPr>
          <p:cNvPr id="355" name="群組 354"/>
          <p:cNvGrpSpPr/>
          <p:nvPr/>
        </p:nvGrpSpPr>
        <p:grpSpPr>
          <a:xfrm>
            <a:off x="6588224" y="1268760"/>
            <a:ext cx="2555776" cy="1296144"/>
            <a:chOff x="6588224" y="1268760"/>
            <a:chExt cx="2555776" cy="1296144"/>
          </a:xfrm>
        </p:grpSpPr>
        <p:pic>
          <p:nvPicPr>
            <p:cNvPr id="184"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7740352" y="1269062"/>
              <a:ext cx="368254" cy="431746"/>
            </a:xfrm>
            <a:prstGeom prst="rect">
              <a:avLst/>
            </a:prstGeom>
            <a:noFill/>
            <a:ln>
              <a:noFill/>
            </a:ln>
          </p:spPr>
        </p:pic>
        <p:pic>
          <p:nvPicPr>
            <p:cNvPr id="185"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8092178" y="1269364"/>
              <a:ext cx="368254" cy="431746"/>
            </a:xfrm>
            <a:prstGeom prst="rect">
              <a:avLst/>
            </a:prstGeom>
            <a:noFill/>
            <a:ln>
              <a:noFill/>
            </a:ln>
          </p:spPr>
        </p:pic>
        <p:pic>
          <p:nvPicPr>
            <p:cNvPr id="187"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8092178" y="1701110"/>
              <a:ext cx="368254" cy="431746"/>
            </a:xfrm>
            <a:prstGeom prst="rect">
              <a:avLst/>
            </a:prstGeom>
            <a:noFill/>
            <a:ln>
              <a:noFill/>
            </a:ln>
          </p:spPr>
        </p:pic>
        <p:pic>
          <p:nvPicPr>
            <p:cNvPr id="189"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8775746" y="1269062"/>
              <a:ext cx="368254" cy="431746"/>
            </a:xfrm>
            <a:prstGeom prst="rect">
              <a:avLst/>
            </a:prstGeom>
            <a:noFill/>
            <a:ln>
              <a:noFill/>
            </a:ln>
          </p:spPr>
        </p:pic>
        <p:pic>
          <p:nvPicPr>
            <p:cNvPr id="190"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8452218" y="1700808"/>
              <a:ext cx="368254" cy="431746"/>
            </a:xfrm>
            <a:prstGeom prst="rect">
              <a:avLst/>
            </a:prstGeom>
            <a:noFill/>
            <a:ln>
              <a:noFill/>
            </a:ln>
          </p:spPr>
        </p:pic>
        <p:pic>
          <p:nvPicPr>
            <p:cNvPr id="195"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6588224" y="1701110"/>
              <a:ext cx="368254" cy="431746"/>
            </a:xfrm>
            <a:prstGeom prst="rect">
              <a:avLst/>
            </a:prstGeom>
            <a:noFill/>
            <a:ln>
              <a:noFill/>
            </a:ln>
          </p:spPr>
        </p:pic>
        <p:pic>
          <p:nvPicPr>
            <p:cNvPr id="196"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6948264" y="1268760"/>
              <a:ext cx="368254" cy="431746"/>
            </a:xfrm>
            <a:prstGeom prst="rect">
              <a:avLst/>
            </a:prstGeom>
            <a:noFill/>
            <a:ln>
              <a:noFill/>
            </a:ln>
          </p:spPr>
        </p:pic>
        <p:pic>
          <p:nvPicPr>
            <p:cNvPr id="197"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7308304" y="1269062"/>
              <a:ext cx="368254" cy="431746"/>
            </a:xfrm>
            <a:prstGeom prst="rect">
              <a:avLst/>
            </a:prstGeom>
            <a:noFill/>
            <a:ln>
              <a:noFill/>
            </a:ln>
          </p:spPr>
        </p:pic>
        <p:pic>
          <p:nvPicPr>
            <p:cNvPr id="198"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6948264" y="1700808"/>
              <a:ext cx="368254" cy="431746"/>
            </a:xfrm>
            <a:prstGeom prst="rect">
              <a:avLst/>
            </a:prstGeom>
            <a:noFill/>
            <a:ln>
              <a:noFill/>
            </a:ln>
          </p:spPr>
        </p:pic>
        <p:pic>
          <p:nvPicPr>
            <p:cNvPr id="199"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7308304" y="1700808"/>
              <a:ext cx="368254" cy="431746"/>
            </a:xfrm>
            <a:prstGeom prst="rect">
              <a:avLst/>
            </a:prstGeom>
            <a:noFill/>
            <a:ln>
              <a:noFill/>
            </a:ln>
          </p:spPr>
        </p:pic>
        <p:pic>
          <p:nvPicPr>
            <p:cNvPr id="294"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8092178" y="2133158"/>
              <a:ext cx="368254" cy="431746"/>
            </a:xfrm>
            <a:prstGeom prst="rect">
              <a:avLst/>
            </a:prstGeom>
            <a:noFill/>
            <a:ln>
              <a:noFill/>
            </a:ln>
          </p:spPr>
        </p:pic>
        <p:pic>
          <p:nvPicPr>
            <p:cNvPr id="295"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8452218" y="2132856"/>
              <a:ext cx="368254" cy="431746"/>
            </a:xfrm>
            <a:prstGeom prst="rect">
              <a:avLst/>
            </a:prstGeom>
            <a:noFill/>
            <a:ln>
              <a:noFill/>
            </a:ln>
          </p:spPr>
        </p:pic>
        <p:pic>
          <p:nvPicPr>
            <p:cNvPr id="297"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6588224" y="2133158"/>
              <a:ext cx="368254" cy="431746"/>
            </a:xfrm>
            <a:prstGeom prst="rect">
              <a:avLst/>
            </a:prstGeom>
            <a:noFill/>
            <a:ln>
              <a:noFill/>
            </a:ln>
          </p:spPr>
        </p:pic>
      </p:grpSp>
      <p:grpSp>
        <p:nvGrpSpPr>
          <p:cNvPr id="354" name="群組 353"/>
          <p:cNvGrpSpPr/>
          <p:nvPr/>
        </p:nvGrpSpPr>
        <p:grpSpPr>
          <a:xfrm>
            <a:off x="6588224" y="1268760"/>
            <a:ext cx="2555776" cy="1295842"/>
            <a:chOff x="6588224" y="1268760"/>
            <a:chExt cx="2555776" cy="1295842"/>
          </a:xfrm>
        </p:grpSpPr>
        <p:pic>
          <p:nvPicPr>
            <p:cNvPr id="186"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7668344" y="1701110"/>
              <a:ext cx="368254" cy="431746"/>
            </a:xfrm>
            <a:prstGeom prst="rect">
              <a:avLst/>
            </a:prstGeom>
            <a:noFill/>
            <a:ln>
              <a:noFill/>
            </a:ln>
          </p:spPr>
        </p:pic>
        <p:pic>
          <p:nvPicPr>
            <p:cNvPr id="188"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8452218" y="1268760"/>
              <a:ext cx="368254" cy="431746"/>
            </a:xfrm>
            <a:prstGeom prst="rect">
              <a:avLst/>
            </a:prstGeom>
            <a:noFill/>
            <a:ln>
              <a:noFill/>
            </a:ln>
          </p:spPr>
        </p:pic>
        <p:pic>
          <p:nvPicPr>
            <p:cNvPr id="191"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8775746" y="1700808"/>
              <a:ext cx="368254" cy="431746"/>
            </a:xfrm>
            <a:prstGeom prst="rect">
              <a:avLst/>
            </a:prstGeom>
            <a:noFill/>
            <a:ln>
              <a:noFill/>
            </a:ln>
          </p:spPr>
        </p:pic>
        <p:pic>
          <p:nvPicPr>
            <p:cNvPr id="193"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6588224" y="1269364"/>
              <a:ext cx="368254" cy="431746"/>
            </a:xfrm>
            <a:prstGeom prst="rect">
              <a:avLst/>
            </a:prstGeom>
            <a:noFill/>
            <a:ln>
              <a:noFill/>
            </a:ln>
          </p:spPr>
        </p:pic>
        <p:pic>
          <p:nvPicPr>
            <p:cNvPr id="298" name="Picture 9"/>
            <p:cNvPicPr>
              <a:picLocks noChangeAspect="1" noChangeArrowheads="1"/>
            </p:cNvPicPr>
            <p:nvPr/>
          </p:nvPicPr>
          <p:blipFill>
            <a:blip r:embed="rId6" cstate="print">
              <a:clrChange>
                <a:clrFrom>
                  <a:srgbClr val="FF678B"/>
                </a:clrFrom>
                <a:clrTo>
                  <a:srgbClr val="FF678B">
                    <a:alpha val="0"/>
                  </a:srgbClr>
                </a:clrTo>
              </a:clrChange>
            </a:blip>
            <a:stretch>
              <a:fillRect/>
            </a:stretch>
          </p:blipFill>
          <p:spPr bwMode="auto">
            <a:xfrm>
              <a:off x="6948264" y="2132856"/>
              <a:ext cx="368254" cy="431746"/>
            </a:xfrm>
            <a:prstGeom prst="rect">
              <a:avLst/>
            </a:prstGeom>
            <a:noFill/>
            <a:ln>
              <a:noFill/>
            </a:ln>
          </p:spPr>
        </p:pic>
      </p:grpSp>
      <p:pic>
        <p:nvPicPr>
          <p:cNvPr id="339" name="Picture 13"/>
          <p:cNvPicPr>
            <a:picLocks noChangeAspect="1" noChangeArrowheads="1"/>
          </p:cNvPicPr>
          <p:nvPr/>
        </p:nvPicPr>
        <p:blipFill>
          <a:blip r:embed="rId7" cstate="print"/>
          <a:srcRect/>
          <a:stretch>
            <a:fillRect/>
          </a:stretch>
        </p:blipFill>
        <p:spPr bwMode="auto">
          <a:xfrm>
            <a:off x="2267744" y="5845944"/>
            <a:ext cx="520700" cy="508000"/>
          </a:xfrm>
          <a:prstGeom prst="rect">
            <a:avLst/>
          </a:prstGeom>
          <a:noFill/>
          <a:ln w="9525">
            <a:noFill/>
            <a:miter lim="800000"/>
            <a:headEnd/>
            <a:tailEnd/>
          </a:ln>
        </p:spPr>
      </p:pic>
      <p:pic>
        <p:nvPicPr>
          <p:cNvPr id="340" name="Picture 13"/>
          <p:cNvPicPr>
            <a:picLocks noChangeAspect="1" noChangeArrowheads="1"/>
          </p:cNvPicPr>
          <p:nvPr/>
        </p:nvPicPr>
        <p:blipFill>
          <a:blip r:embed="rId7" cstate="print"/>
          <a:srcRect/>
          <a:stretch>
            <a:fillRect/>
          </a:stretch>
        </p:blipFill>
        <p:spPr bwMode="auto">
          <a:xfrm>
            <a:off x="1763688" y="5845944"/>
            <a:ext cx="520700" cy="508000"/>
          </a:xfrm>
          <a:prstGeom prst="rect">
            <a:avLst/>
          </a:prstGeom>
          <a:noFill/>
          <a:ln w="9525">
            <a:noFill/>
            <a:miter lim="800000"/>
            <a:headEnd/>
            <a:tailEnd/>
          </a:ln>
        </p:spPr>
      </p:pic>
      <p:pic>
        <p:nvPicPr>
          <p:cNvPr id="341" name="Picture 13"/>
          <p:cNvPicPr>
            <a:picLocks noChangeAspect="1" noChangeArrowheads="1"/>
          </p:cNvPicPr>
          <p:nvPr/>
        </p:nvPicPr>
        <p:blipFill>
          <a:blip r:embed="rId7" cstate="print"/>
          <a:srcRect/>
          <a:stretch>
            <a:fillRect/>
          </a:stretch>
        </p:blipFill>
        <p:spPr bwMode="auto">
          <a:xfrm>
            <a:off x="2771800" y="5845944"/>
            <a:ext cx="520700" cy="508000"/>
          </a:xfrm>
          <a:prstGeom prst="rect">
            <a:avLst/>
          </a:prstGeom>
          <a:noFill/>
          <a:ln w="9525">
            <a:noFill/>
            <a:miter lim="800000"/>
            <a:headEnd/>
            <a:tailEnd/>
          </a:ln>
        </p:spPr>
      </p:pic>
      <p:pic>
        <p:nvPicPr>
          <p:cNvPr id="342" name="Picture 13"/>
          <p:cNvPicPr>
            <a:picLocks noChangeAspect="1" noChangeArrowheads="1"/>
          </p:cNvPicPr>
          <p:nvPr/>
        </p:nvPicPr>
        <p:blipFill>
          <a:blip r:embed="rId7" cstate="print"/>
          <a:srcRect/>
          <a:stretch>
            <a:fillRect/>
          </a:stretch>
        </p:blipFill>
        <p:spPr bwMode="auto">
          <a:xfrm>
            <a:off x="2771800" y="6350000"/>
            <a:ext cx="520700" cy="508000"/>
          </a:xfrm>
          <a:prstGeom prst="rect">
            <a:avLst/>
          </a:prstGeom>
          <a:noFill/>
          <a:ln w="9525">
            <a:noFill/>
            <a:miter lim="800000"/>
            <a:headEnd/>
            <a:tailEnd/>
          </a:ln>
        </p:spPr>
      </p:pic>
      <p:pic>
        <p:nvPicPr>
          <p:cNvPr id="343" name="Picture 13"/>
          <p:cNvPicPr>
            <a:picLocks noChangeAspect="1" noChangeArrowheads="1"/>
          </p:cNvPicPr>
          <p:nvPr/>
        </p:nvPicPr>
        <p:blipFill>
          <a:blip r:embed="rId7" cstate="print"/>
          <a:srcRect/>
          <a:stretch>
            <a:fillRect/>
          </a:stretch>
        </p:blipFill>
        <p:spPr bwMode="auto">
          <a:xfrm>
            <a:off x="2267744" y="6350000"/>
            <a:ext cx="520700" cy="508000"/>
          </a:xfrm>
          <a:prstGeom prst="rect">
            <a:avLst/>
          </a:prstGeom>
          <a:noFill/>
          <a:ln w="9525">
            <a:noFill/>
            <a:miter lim="800000"/>
            <a:headEnd/>
            <a:tailEnd/>
          </a:ln>
        </p:spPr>
      </p:pic>
      <p:pic>
        <p:nvPicPr>
          <p:cNvPr id="344" name="Picture 13"/>
          <p:cNvPicPr>
            <a:picLocks noChangeAspect="1" noChangeArrowheads="1"/>
          </p:cNvPicPr>
          <p:nvPr/>
        </p:nvPicPr>
        <p:blipFill>
          <a:blip r:embed="rId7" cstate="print"/>
          <a:srcRect/>
          <a:stretch>
            <a:fillRect/>
          </a:stretch>
        </p:blipFill>
        <p:spPr bwMode="auto">
          <a:xfrm>
            <a:off x="1763688" y="6350000"/>
            <a:ext cx="520700" cy="508000"/>
          </a:xfrm>
          <a:prstGeom prst="rect">
            <a:avLst/>
          </a:prstGeom>
          <a:noFill/>
          <a:ln w="9525">
            <a:noFill/>
            <a:miter lim="800000"/>
            <a:headEnd/>
            <a:tailEnd/>
          </a:ln>
        </p:spPr>
      </p:pic>
      <p:grpSp>
        <p:nvGrpSpPr>
          <p:cNvPr id="323" name="群組 322"/>
          <p:cNvGrpSpPr/>
          <p:nvPr/>
        </p:nvGrpSpPr>
        <p:grpSpPr>
          <a:xfrm>
            <a:off x="5508104" y="2132856"/>
            <a:ext cx="1308720" cy="4966444"/>
            <a:chOff x="5508104" y="2132856"/>
            <a:chExt cx="1308720" cy="4966444"/>
          </a:xfrm>
        </p:grpSpPr>
        <p:pic>
          <p:nvPicPr>
            <p:cNvPr id="308" name="Picture 11"/>
            <p:cNvPicPr>
              <a:picLocks noChangeAspect="1" noChangeArrowheads="1"/>
            </p:cNvPicPr>
            <p:nvPr/>
          </p:nvPicPr>
          <p:blipFill>
            <a:blip r:embed="rId8" cstate="print"/>
            <a:srcRect/>
            <a:stretch>
              <a:fillRect/>
            </a:stretch>
          </p:blipFill>
          <p:spPr bwMode="auto">
            <a:xfrm>
              <a:off x="5508104" y="4941168"/>
              <a:ext cx="228600" cy="482600"/>
            </a:xfrm>
            <a:prstGeom prst="rect">
              <a:avLst/>
            </a:prstGeom>
            <a:noFill/>
            <a:ln w="9525">
              <a:noFill/>
              <a:miter lim="800000"/>
              <a:headEnd/>
              <a:tailEnd/>
            </a:ln>
          </p:spPr>
        </p:pic>
        <p:pic>
          <p:nvPicPr>
            <p:cNvPr id="310" name="Picture 11"/>
            <p:cNvPicPr>
              <a:picLocks noChangeAspect="1" noChangeArrowheads="1"/>
            </p:cNvPicPr>
            <p:nvPr/>
          </p:nvPicPr>
          <p:blipFill>
            <a:blip r:embed="rId8" cstate="print"/>
            <a:srcRect/>
            <a:stretch>
              <a:fillRect/>
            </a:stretch>
          </p:blipFill>
          <p:spPr bwMode="auto">
            <a:xfrm>
              <a:off x="5508104" y="5805264"/>
              <a:ext cx="228600" cy="482600"/>
            </a:xfrm>
            <a:prstGeom prst="rect">
              <a:avLst/>
            </a:prstGeom>
            <a:noFill/>
            <a:ln w="9525">
              <a:noFill/>
              <a:miter lim="800000"/>
              <a:headEnd/>
              <a:tailEnd/>
            </a:ln>
          </p:spPr>
        </p:pic>
        <p:pic>
          <p:nvPicPr>
            <p:cNvPr id="333" name="Picture 11"/>
            <p:cNvPicPr>
              <a:picLocks noChangeAspect="1" noChangeArrowheads="1"/>
            </p:cNvPicPr>
            <p:nvPr/>
          </p:nvPicPr>
          <p:blipFill>
            <a:blip r:embed="rId8" cstate="print"/>
            <a:srcRect/>
            <a:stretch>
              <a:fillRect/>
            </a:stretch>
          </p:blipFill>
          <p:spPr bwMode="auto">
            <a:xfrm rot="10800000">
              <a:off x="6575648" y="5373216"/>
              <a:ext cx="228600" cy="482600"/>
            </a:xfrm>
            <a:prstGeom prst="rect">
              <a:avLst/>
            </a:prstGeom>
            <a:noFill/>
            <a:ln w="9525">
              <a:noFill/>
              <a:miter lim="800000"/>
              <a:headEnd/>
              <a:tailEnd/>
            </a:ln>
          </p:spPr>
        </p:pic>
        <p:pic>
          <p:nvPicPr>
            <p:cNvPr id="334" name="Picture 11"/>
            <p:cNvPicPr>
              <a:picLocks noChangeAspect="1" noChangeArrowheads="1"/>
            </p:cNvPicPr>
            <p:nvPr/>
          </p:nvPicPr>
          <p:blipFill>
            <a:blip r:embed="rId8" cstate="print"/>
            <a:srcRect/>
            <a:stretch>
              <a:fillRect/>
            </a:stretch>
          </p:blipFill>
          <p:spPr bwMode="auto">
            <a:xfrm rot="10800000">
              <a:off x="6588224" y="5805264"/>
              <a:ext cx="228600" cy="482600"/>
            </a:xfrm>
            <a:prstGeom prst="rect">
              <a:avLst/>
            </a:prstGeom>
            <a:noFill/>
            <a:ln w="9525">
              <a:noFill/>
              <a:miter lim="800000"/>
              <a:headEnd/>
              <a:tailEnd/>
            </a:ln>
          </p:spPr>
        </p:pic>
        <p:pic>
          <p:nvPicPr>
            <p:cNvPr id="309" name="Picture 11"/>
            <p:cNvPicPr>
              <a:picLocks noChangeAspect="1" noChangeArrowheads="1"/>
            </p:cNvPicPr>
            <p:nvPr/>
          </p:nvPicPr>
          <p:blipFill>
            <a:blip r:embed="rId8" cstate="print"/>
            <a:srcRect/>
            <a:stretch>
              <a:fillRect/>
            </a:stretch>
          </p:blipFill>
          <p:spPr bwMode="auto">
            <a:xfrm>
              <a:off x="5508104" y="5373216"/>
              <a:ext cx="228600" cy="482600"/>
            </a:xfrm>
            <a:prstGeom prst="rect">
              <a:avLst/>
            </a:prstGeom>
            <a:noFill/>
            <a:ln w="9525">
              <a:noFill/>
              <a:miter lim="800000"/>
              <a:headEnd/>
              <a:tailEnd/>
            </a:ln>
          </p:spPr>
        </p:pic>
        <p:pic>
          <p:nvPicPr>
            <p:cNvPr id="1035" name="Picture 11"/>
            <p:cNvPicPr>
              <a:picLocks noChangeAspect="1" noChangeArrowheads="1"/>
            </p:cNvPicPr>
            <p:nvPr/>
          </p:nvPicPr>
          <p:blipFill>
            <a:blip r:embed="rId8" cstate="print"/>
            <a:srcRect/>
            <a:stretch>
              <a:fillRect/>
            </a:stretch>
          </p:blipFill>
          <p:spPr bwMode="auto">
            <a:xfrm>
              <a:off x="5508104" y="2132856"/>
              <a:ext cx="228600" cy="482600"/>
            </a:xfrm>
            <a:prstGeom prst="rect">
              <a:avLst/>
            </a:prstGeom>
            <a:noFill/>
            <a:ln w="9525">
              <a:noFill/>
              <a:miter lim="800000"/>
              <a:headEnd/>
              <a:tailEnd/>
            </a:ln>
          </p:spPr>
        </p:pic>
        <p:pic>
          <p:nvPicPr>
            <p:cNvPr id="302" name="Picture 11"/>
            <p:cNvPicPr>
              <a:picLocks noChangeAspect="1" noChangeArrowheads="1"/>
            </p:cNvPicPr>
            <p:nvPr/>
          </p:nvPicPr>
          <p:blipFill>
            <a:blip r:embed="rId8" cstate="print"/>
            <a:srcRect/>
            <a:stretch>
              <a:fillRect/>
            </a:stretch>
          </p:blipFill>
          <p:spPr bwMode="auto">
            <a:xfrm>
              <a:off x="5508104" y="2564904"/>
              <a:ext cx="228600" cy="482600"/>
            </a:xfrm>
            <a:prstGeom prst="rect">
              <a:avLst/>
            </a:prstGeom>
            <a:noFill/>
            <a:ln w="9525">
              <a:noFill/>
              <a:miter lim="800000"/>
              <a:headEnd/>
              <a:tailEnd/>
            </a:ln>
          </p:spPr>
        </p:pic>
        <p:pic>
          <p:nvPicPr>
            <p:cNvPr id="304" name="Picture 11"/>
            <p:cNvPicPr>
              <a:picLocks noChangeAspect="1" noChangeArrowheads="1"/>
            </p:cNvPicPr>
            <p:nvPr/>
          </p:nvPicPr>
          <p:blipFill>
            <a:blip r:embed="rId8" cstate="print"/>
            <a:srcRect/>
            <a:stretch>
              <a:fillRect/>
            </a:stretch>
          </p:blipFill>
          <p:spPr bwMode="auto">
            <a:xfrm>
              <a:off x="5508104" y="3068960"/>
              <a:ext cx="228600" cy="482600"/>
            </a:xfrm>
            <a:prstGeom prst="rect">
              <a:avLst/>
            </a:prstGeom>
            <a:noFill/>
            <a:ln w="9525">
              <a:noFill/>
              <a:miter lim="800000"/>
              <a:headEnd/>
              <a:tailEnd/>
            </a:ln>
          </p:spPr>
        </p:pic>
        <p:pic>
          <p:nvPicPr>
            <p:cNvPr id="305" name="Picture 11"/>
            <p:cNvPicPr>
              <a:picLocks noChangeAspect="1" noChangeArrowheads="1"/>
            </p:cNvPicPr>
            <p:nvPr/>
          </p:nvPicPr>
          <p:blipFill>
            <a:blip r:embed="rId8" cstate="print"/>
            <a:srcRect/>
            <a:stretch>
              <a:fillRect/>
            </a:stretch>
          </p:blipFill>
          <p:spPr bwMode="auto">
            <a:xfrm>
              <a:off x="5508104" y="3501008"/>
              <a:ext cx="228600" cy="482600"/>
            </a:xfrm>
            <a:prstGeom prst="rect">
              <a:avLst/>
            </a:prstGeom>
            <a:noFill/>
            <a:ln w="9525">
              <a:noFill/>
              <a:miter lim="800000"/>
              <a:headEnd/>
              <a:tailEnd/>
            </a:ln>
          </p:spPr>
        </p:pic>
        <p:pic>
          <p:nvPicPr>
            <p:cNvPr id="306" name="Picture 11"/>
            <p:cNvPicPr>
              <a:picLocks noChangeAspect="1" noChangeArrowheads="1"/>
            </p:cNvPicPr>
            <p:nvPr/>
          </p:nvPicPr>
          <p:blipFill>
            <a:blip r:embed="rId8" cstate="print"/>
            <a:srcRect/>
            <a:stretch>
              <a:fillRect/>
            </a:stretch>
          </p:blipFill>
          <p:spPr bwMode="auto">
            <a:xfrm>
              <a:off x="5508104" y="4005064"/>
              <a:ext cx="228600" cy="482600"/>
            </a:xfrm>
            <a:prstGeom prst="rect">
              <a:avLst/>
            </a:prstGeom>
            <a:noFill/>
            <a:ln w="9525">
              <a:noFill/>
              <a:miter lim="800000"/>
              <a:headEnd/>
              <a:tailEnd/>
            </a:ln>
          </p:spPr>
        </p:pic>
        <p:pic>
          <p:nvPicPr>
            <p:cNvPr id="307" name="Picture 11"/>
            <p:cNvPicPr>
              <a:picLocks noChangeAspect="1" noChangeArrowheads="1"/>
            </p:cNvPicPr>
            <p:nvPr/>
          </p:nvPicPr>
          <p:blipFill>
            <a:blip r:embed="rId8" cstate="print"/>
            <a:srcRect/>
            <a:stretch>
              <a:fillRect/>
            </a:stretch>
          </p:blipFill>
          <p:spPr bwMode="auto">
            <a:xfrm>
              <a:off x="5508104" y="4437112"/>
              <a:ext cx="228600" cy="482600"/>
            </a:xfrm>
            <a:prstGeom prst="rect">
              <a:avLst/>
            </a:prstGeom>
            <a:noFill/>
            <a:ln w="9525">
              <a:noFill/>
              <a:miter lim="800000"/>
              <a:headEnd/>
              <a:tailEnd/>
            </a:ln>
          </p:spPr>
        </p:pic>
        <p:pic>
          <p:nvPicPr>
            <p:cNvPr id="311" name="Picture 11"/>
            <p:cNvPicPr>
              <a:picLocks noChangeAspect="1" noChangeArrowheads="1"/>
            </p:cNvPicPr>
            <p:nvPr/>
          </p:nvPicPr>
          <p:blipFill>
            <a:blip r:embed="rId8" cstate="print"/>
            <a:srcRect/>
            <a:stretch>
              <a:fillRect/>
            </a:stretch>
          </p:blipFill>
          <p:spPr bwMode="auto">
            <a:xfrm>
              <a:off x="5508104" y="6237312"/>
              <a:ext cx="228600" cy="482600"/>
            </a:xfrm>
            <a:prstGeom prst="rect">
              <a:avLst/>
            </a:prstGeom>
            <a:noFill/>
            <a:ln w="9525">
              <a:noFill/>
              <a:miter lim="800000"/>
              <a:headEnd/>
              <a:tailEnd/>
            </a:ln>
          </p:spPr>
        </p:pic>
        <p:pic>
          <p:nvPicPr>
            <p:cNvPr id="327" name="Picture 11"/>
            <p:cNvPicPr>
              <a:picLocks noChangeAspect="1" noChangeArrowheads="1"/>
            </p:cNvPicPr>
            <p:nvPr/>
          </p:nvPicPr>
          <p:blipFill>
            <a:blip r:embed="rId8" cstate="print"/>
            <a:srcRect/>
            <a:stretch>
              <a:fillRect/>
            </a:stretch>
          </p:blipFill>
          <p:spPr bwMode="auto">
            <a:xfrm rot="10800000">
              <a:off x="6588224" y="2564904"/>
              <a:ext cx="228600" cy="482600"/>
            </a:xfrm>
            <a:prstGeom prst="rect">
              <a:avLst/>
            </a:prstGeom>
            <a:noFill/>
            <a:ln w="9525">
              <a:noFill/>
              <a:miter lim="800000"/>
              <a:headEnd/>
              <a:tailEnd/>
            </a:ln>
          </p:spPr>
        </p:pic>
        <p:pic>
          <p:nvPicPr>
            <p:cNvPr id="328" name="Picture 11"/>
            <p:cNvPicPr>
              <a:picLocks noChangeAspect="1" noChangeArrowheads="1"/>
            </p:cNvPicPr>
            <p:nvPr/>
          </p:nvPicPr>
          <p:blipFill>
            <a:blip r:embed="rId8" cstate="print"/>
            <a:srcRect/>
            <a:stretch>
              <a:fillRect/>
            </a:stretch>
          </p:blipFill>
          <p:spPr bwMode="auto">
            <a:xfrm rot="10800000">
              <a:off x="6588224" y="2996952"/>
              <a:ext cx="228600" cy="482600"/>
            </a:xfrm>
            <a:prstGeom prst="rect">
              <a:avLst/>
            </a:prstGeom>
            <a:noFill/>
            <a:ln w="9525">
              <a:noFill/>
              <a:miter lim="800000"/>
              <a:headEnd/>
              <a:tailEnd/>
            </a:ln>
          </p:spPr>
        </p:pic>
        <p:pic>
          <p:nvPicPr>
            <p:cNvPr id="329" name="Picture 11"/>
            <p:cNvPicPr>
              <a:picLocks noChangeAspect="1" noChangeArrowheads="1"/>
            </p:cNvPicPr>
            <p:nvPr/>
          </p:nvPicPr>
          <p:blipFill>
            <a:blip r:embed="rId8" cstate="print"/>
            <a:srcRect/>
            <a:stretch>
              <a:fillRect/>
            </a:stretch>
          </p:blipFill>
          <p:spPr bwMode="auto">
            <a:xfrm rot="10800000">
              <a:off x="6588224" y="3501008"/>
              <a:ext cx="228600" cy="482600"/>
            </a:xfrm>
            <a:prstGeom prst="rect">
              <a:avLst/>
            </a:prstGeom>
            <a:noFill/>
            <a:ln w="9525">
              <a:noFill/>
              <a:miter lim="800000"/>
              <a:headEnd/>
              <a:tailEnd/>
            </a:ln>
          </p:spPr>
        </p:pic>
        <p:pic>
          <p:nvPicPr>
            <p:cNvPr id="330" name="Picture 11"/>
            <p:cNvPicPr>
              <a:picLocks noChangeAspect="1" noChangeArrowheads="1"/>
            </p:cNvPicPr>
            <p:nvPr/>
          </p:nvPicPr>
          <p:blipFill>
            <a:blip r:embed="rId8" cstate="print"/>
            <a:srcRect/>
            <a:stretch>
              <a:fillRect/>
            </a:stretch>
          </p:blipFill>
          <p:spPr bwMode="auto">
            <a:xfrm rot="10800000">
              <a:off x="6588224" y="3933056"/>
              <a:ext cx="228600" cy="482600"/>
            </a:xfrm>
            <a:prstGeom prst="rect">
              <a:avLst/>
            </a:prstGeom>
            <a:noFill/>
            <a:ln w="9525">
              <a:noFill/>
              <a:miter lim="800000"/>
              <a:headEnd/>
              <a:tailEnd/>
            </a:ln>
          </p:spPr>
        </p:pic>
        <p:pic>
          <p:nvPicPr>
            <p:cNvPr id="331" name="Picture 11"/>
            <p:cNvPicPr>
              <a:picLocks noChangeAspect="1" noChangeArrowheads="1"/>
            </p:cNvPicPr>
            <p:nvPr/>
          </p:nvPicPr>
          <p:blipFill>
            <a:blip r:embed="rId8" cstate="print"/>
            <a:srcRect/>
            <a:stretch>
              <a:fillRect/>
            </a:stretch>
          </p:blipFill>
          <p:spPr bwMode="auto">
            <a:xfrm rot="10800000">
              <a:off x="6588224" y="4437112"/>
              <a:ext cx="228600" cy="482600"/>
            </a:xfrm>
            <a:prstGeom prst="rect">
              <a:avLst/>
            </a:prstGeom>
            <a:noFill/>
            <a:ln w="9525">
              <a:noFill/>
              <a:miter lim="800000"/>
              <a:headEnd/>
              <a:tailEnd/>
            </a:ln>
          </p:spPr>
        </p:pic>
        <p:pic>
          <p:nvPicPr>
            <p:cNvPr id="332" name="Picture 11"/>
            <p:cNvPicPr>
              <a:picLocks noChangeAspect="1" noChangeArrowheads="1"/>
            </p:cNvPicPr>
            <p:nvPr/>
          </p:nvPicPr>
          <p:blipFill>
            <a:blip r:embed="rId8" cstate="print"/>
            <a:srcRect/>
            <a:stretch>
              <a:fillRect/>
            </a:stretch>
          </p:blipFill>
          <p:spPr bwMode="auto">
            <a:xfrm rot="10800000">
              <a:off x="6588224" y="4869160"/>
              <a:ext cx="228600" cy="482600"/>
            </a:xfrm>
            <a:prstGeom prst="rect">
              <a:avLst/>
            </a:prstGeom>
            <a:noFill/>
            <a:ln w="9525">
              <a:noFill/>
              <a:miter lim="800000"/>
              <a:headEnd/>
              <a:tailEnd/>
            </a:ln>
          </p:spPr>
        </p:pic>
        <p:pic>
          <p:nvPicPr>
            <p:cNvPr id="335" name="Picture 11"/>
            <p:cNvPicPr>
              <a:picLocks noChangeAspect="1" noChangeArrowheads="1"/>
            </p:cNvPicPr>
            <p:nvPr/>
          </p:nvPicPr>
          <p:blipFill>
            <a:blip r:embed="rId8" cstate="print"/>
            <a:srcRect/>
            <a:stretch>
              <a:fillRect/>
            </a:stretch>
          </p:blipFill>
          <p:spPr bwMode="auto">
            <a:xfrm rot="10800000">
              <a:off x="6588224" y="6237312"/>
              <a:ext cx="228600" cy="482600"/>
            </a:xfrm>
            <a:prstGeom prst="rect">
              <a:avLst/>
            </a:prstGeom>
            <a:noFill/>
            <a:ln w="9525">
              <a:noFill/>
              <a:miter lim="800000"/>
              <a:headEnd/>
              <a:tailEnd/>
            </a:ln>
          </p:spPr>
        </p:pic>
        <p:pic>
          <p:nvPicPr>
            <p:cNvPr id="345" name="Picture 11"/>
            <p:cNvPicPr>
              <a:picLocks noChangeAspect="1" noChangeArrowheads="1"/>
            </p:cNvPicPr>
            <p:nvPr/>
          </p:nvPicPr>
          <p:blipFill>
            <a:blip r:embed="rId8" cstate="print"/>
            <a:srcRect/>
            <a:stretch>
              <a:fillRect/>
            </a:stretch>
          </p:blipFill>
          <p:spPr bwMode="auto">
            <a:xfrm rot="10800000">
              <a:off x="6588224" y="6616700"/>
              <a:ext cx="228600" cy="482600"/>
            </a:xfrm>
            <a:prstGeom prst="rect">
              <a:avLst/>
            </a:prstGeom>
            <a:noFill/>
            <a:ln w="9525">
              <a:noFill/>
              <a:miter lim="800000"/>
              <a:headEnd/>
              <a:tailEnd/>
            </a:ln>
          </p:spPr>
        </p:pic>
        <p:pic>
          <p:nvPicPr>
            <p:cNvPr id="346" name="Picture 11"/>
            <p:cNvPicPr>
              <a:picLocks noChangeAspect="1" noChangeArrowheads="1"/>
            </p:cNvPicPr>
            <p:nvPr/>
          </p:nvPicPr>
          <p:blipFill>
            <a:blip r:embed="rId8" cstate="print"/>
            <a:srcRect/>
            <a:stretch>
              <a:fillRect/>
            </a:stretch>
          </p:blipFill>
          <p:spPr bwMode="auto">
            <a:xfrm>
              <a:off x="5508104" y="6616700"/>
              <a:ext cx="228600" cy="482600"/>
            </a:xfrm>
            <a:prstGeom prst="rect">
              <a:avLst/>
            </a:prstGeom>
            <a:noFill/>
            <a:ln w="9525">
              <a:noFill/>
              <a:miter lim="800000"/>
              <a:headEnd/>
              <a:tailEnd/>
            </a:ln>
          </p:spPr>
        </p:pic>
      </p:grpSp>
      <p:pic>
        <p:nvPicPr>
          <p:cNvPr id="347" name="Picture 13"/>
          <p:cNvPicPr>
            <a:picLocks noChangeAspect="1" noChangeArrowheads="1"/>
          </p:cNvPicPr>
          <p:nvPr/>
        </p:nvPicPr>
        <p:blipFill>
          <a:blip r:embed="rId7" cstate="print"/>
          <a:srcRect/>
          <a:stretch>
            <a:fillRect/>
          </a:stretch>
        </p:blipFill>
        <p:spPr bwMode="auto">
          <a:xfrm>
            <a:off x="7596336" y="4149080"/>
            <a:ext cx="520700" cy="508000"/>
          </a:xfrm>
          <a:prstGeom prst="rect">
            <a:avLst/>
          </a:prstGeom>
          <a:noFill/>
          <a:ln w="9525">
            <a:noFill/>
            <a:miter lim="800000"/>
            <a:headEnd/>
            <a:tailEnd/>
          </a:ln>
        </p:spPr>
      </p:pic>
      <p:pic>
        <p:nvPicPr>
          <p:cNvPr id="348" name="Picture 13"/>
          <p:cNvPicPr>
            <a:picLocks noChangeAspect="1" noChangeArrowheads="1"/>
          </p:cNvPicPr>
          <p:nvPr/>
        </p:nvPicPr>
        <p:blipFill>
          <a:blip r:embed="rId7" cstate="print"/>
          <a:srcRect/>
          <a:stretch>
            <a:fillRect/>
          </a:stretch>
        </p:blipFill>
        <p:spPr bwMode="auto">
          <a:xfrm>
            <a:off x="7092280" y="4149080"/>
            <a:ext cx="520700" cy="508000"/>
          </a:xfrm>
          <a:prstGeom prst="rect">
            <a:avLst/>
          </a:prstGeom>
          <a:noFill/>
          <a:ln w="9525">
            <a:noFill/>
            <a:miter lim="800000"/>
            <a:headEnd/>
            <a:tailEnd/>
          </a:ln>
        </p:spPr>
      </p:pic>
      <p:pic>
        <p:nvPicPr>
          <p:cNvPr id="349" name="Picture 13"/>
          <p:cNvPicPr>
            <a:picLocks noChangeAspect="1" noChangeArrowheads="1"/>
          </p:cNvPicPr>
          <p:nvPr/>
        </p:nvPicPr>
        <p:blipFill>
          <a:blip r:embed="rId7" cstate="print"/>
          <a:srcRect/>
          <a:stretch>
            <a:fillRect/>
          </a:stretch>
        </p:blipFill>
        <p:spPr bwMode="auto">
          <a:xfrm>
            <a:off x="8100392" y="4149080"/>
            <a:ext cx="520700" cy="508000"/>
          </a:xfrm>
          <a:prstGeom prst="rect">
            <a:avLst/>
          </a:prstGeom>
          <a:noFill/>
          <a:ln w="9525">
            <a:noFill/>
            <a:miter lim="800000"/>
            <a:headEnd/>
            <a:tailEnd/>
          </a:ln>
        </p:spPr>
      </p:pic>
      <p:pic>
        <p:nvPicPr>
          <p:cNvPr id="350" name="Picture 13"/>
          <p:cNvPicPr>
            <a:picLocks noChangeAspect="1" noChangeArrowheads="1"/>
          </p:cNvPicPr>
          <p:nvPr/>
        </p:nvPicPr>
        <p:blipFill>
          <a:blip r:embed="rId7" cstate="print"/>
          <a:srcRect/>
          <a:stretch>
            <a:fillRect/>
          </a:stretch>
        </p:blipFill>
        <p:spPr bwMode="auto">
          <a:xfrm>
            <a:off x="8100392" y="4653136"/>
            <a:ext cx="520700" cy="508000"/>
          </a:xfrm>
          <a:prstGeom prst="rect">
            <a:avLst/>
          </a:prstGeom>
          <a:noFill/>
          <a:ln w="9525">
            <a:noFill/>
            <a:miter lim="800000"/>
            <a:headEnd/>
            <a:tailEnd/>
          </a:ln>
        </p:spPr>
      </p:pic>
      <p:pic>
        <p:nvPicPr>
          <p:cNvPr id="351" name="Picture 13"/>
          <p:cNvPicPr>
            <a:picLocks noChangeAspect="1" noChangeArrowheads="1"/>
          </p:cNvPicPr>
          <p:nvPr/>
        </p:nvPicPr>
        <p:blipFill>
          <a:blip r:embed="rId7" cstate="print"/>
          <a:srcRect/>
          <a:stretch>
            <a:fillRect/>
          </a:stretch>
        </p:blipFill>
        <p:spPr bwMode="auto">
          <a:xfrm>
            <a:off x="7596336" y="4653136"/>
            <a:ext cx="520700" cy="508000"/>
          </a:xfrm>
          <a:prstGeom prst="rect">
            <a:avLst/>
          </a:prstGeom>
          <a:noFill/>
          <a:ln w="9525">
            <a:noFill/>
            <a:miter lim="800000"/>
            <a:headEnd/>
            <a:tailEnd/>
          </a:ln>
        </p:spPr>
      </p:pic>
      <p:pic>
        <p:nvPicPr>
          <p:cNvPr id="352" name="Picture 13"/>
          <p:cNvPicPr>
            <a:picLocks noChangeAspect="1" noChangeArrowheads="1"/>
          </p:cNvPicPr>
          <p:nvPr/>
        </p:nvPicPr>
        <p:blipFill>
          <a:blip r:embed="rId7" cstate="print"/>
          <a:srcRect/>
          <a:stretch>
            <a:fillRect/>
          </a:stretch>
        </p:blipFill>
        <p:spPr bwMode="auto">
          <a:xfrm>
            <a:off x="7092280" y="4653136"/>
            <a:ext cx="520700" cy="508000"/>
          </a:xfrm>
          <a:prstGeom prst="rect">
            <a:avLst/>
          </a:prstGeom>
          <a:noFill/>
          <a:ln w="9525">
            <a:noFill/>
            <a:miter lim="800000"/>
            <a:headEnd/>
            <a:tailEnd/>
          </a:ln>
        </p:spPr>
      </p:pic>
      <p:grpSp>
        <p:nvGrpSpPr>
          <p:cNvPr id="336" name="群組 335"/>
          <p:cNvGrpSpPr/>
          <p:nvPr/>
        </p:nvGrpSpPr>
        <p:grpSpPr>
          <a:xfrm>
            <a:off x="3059832" y="3068960"/>
            <a:ext cx="2050352" cy="1479405"/>
            <a:chOff x="3059832" y="3068960"/>
            <a:chExt cx="2050352" cy="1479405"/>
          </a:xfrm>
        </p:grpSpPr>
        <p:pic>
          <p:nvPicPr>
            <p:cNvPr id="1040" name="Picture 16"/>
            <p:cNvPicPr>
              <a:picLocks noChangeAspect="1" noChangeArrowheads="1"/>
            </p:cNvPicPr>
            <p:nvPr/>
          </p:nvPicPr>
          <p:blipFill>
            <a:blip r:embed="rId9" cstate="print"/>
            <a:srcRect/>
            <a:stretch>
              <a:fillRect/>
            </a:stretch>
          </p:blipFill>
          <p:spPr bwMode="auto">
            <a:xfrm>
              <a:off x="4760810" y="4149080"/>
              <a:ext cx="349374" cy="399285"/>
            </a:xfrm>
            <a:prstGeom prst="rect">
              <a:avLst/>
            </a:prstGeom>
            <a:noFill/>
            <a:ln w="9525">
              <a:noFill/>
              <a:miter lim="800000"/>
              <a:headEnd/>
              <a:tailEnd/>
            </a:ln>
          </p:spPr>
        </p:pic>
        <p:pic>
          <p:nvPicPr>
            <p:cNvPr id="458" name="Picture 16"/>
            <p:cNvPicPr>
              <a:picLocks noChangeAspect="1" noChangeArrowheads="1"/>
            </p:cNvPicPr>
            <p:nvPr/>
          </p:nvPicPr>
          <p:blipFill>
            <a:blip r:embed="rId9" cstate="print"/>
            <a:srcRect/>
            <a:stretch>
              <a:fillRect/>
            </a:stretch>
          </p:blipFill>
          <p:spPr bwMode="auto">
            <a:xfrm>
              <a:off x="4415284" y="4149080"/>
              <a:ext cx="349374" cy="399285"/>
            </a:xfrm>
            <a:prstGeom prst="rect">
              <a:avLst/>
            </a:prstGeom>
            <a:noFill/>
            <a:ln w="9525">
              <a:noFill/>
              <a:miter lim="800000"/>
              <a:headEnd/>
              <a:tailEnd/>
            </a:ln>
          </p:spPr>
        </p:pic>
        <p:pic>
          <p:nvPicPr>
            <p:cNvPr id="459" name="Picture 16"/>
            <p:cNvPicPr>
              <a:picLocks noChangeAspect="1" noChangeArrowheads="1"/>
            </p:cNvPicPr>
            <p:nvPr/>
          </p:nvPicPr>
          <p:blipFill>
            <a:blip r:embed="rId9" cstate="print"/>
            <a:srcRect/>
            <a:stretch>
              <a:fillRect/>
            </a:stretch>
          </p:blipFill>
          <p:spPr bwMode="auto">
            <a:xfrm>
              <a:off x="4760810" y="3789040"/>
              <a:ext cx="349374" cy="399285"/>
            </a:xfrm>
            <a:prstGeom prst="rect">
              <a:avLst/>
            </a:prstGeom>
            <a:noFill/>
            <a:ln w="9525">
              <a:noFill/>
              <a:miter lim="800000"/>
              <a:headEnd/>
              <a:tailEnd/>
            </a:ln>
          </p:spPr>
        </p:pic>
        <p:pic>
          <p:nvPicPr>
            <p:cNvPr id="460" name="Picture 16"/>
            <p:cNvPicPr>
              <a:picLocks noChangeAspect="1" noChangeArrowheads="1"/>
            </p:cNvPicPr>
            <p:nvPr/>
          </p:nvPicPr>
          <p:blipFill>
            <a:blip r:embed="rId9" cstate="print"/>
            <a:srcRect/>
            <a:stretch>
              <a:fillRect/>
            </a:stretch>
          </p:blipFill>
          <p:spPr bwMode="auto">
            <a:xfrm>
              <a:off x="4415284" y="3789040"/>
              <a:ext cx="349374" cy="399285"/>
            </a:xfrm>
            <a:prstGeom prst="rect">
              <a:avLst/>
            </a:prstGeom>
            <a:noFill/>
            <a:ln w="9525">
              <a:noFill/>
              <a:miter lim="800000"/>
              <a:headEnd/>
              <a:tailEnd/>
            </a:ln>
          </p:spPr>
        </p:pic>
        <p:pic>
          <p:nvPicPr>
            <p:cNvPr id="461" name="Picture 16"/>
            <p:cNvPicPr>
              <a:picLocks noChangeAspect="1" noChangeArrowheads="1"/>
            </p:cNvPicPr>
            <p:nvPr/>
          </p:nvPicPr>
          <p:blipFill>
            <a:blip r:embed="rId9" cstate="print"/>
            <a:srcRect/>
            <a:stretch>
              <a:fillRect/>
            </a:stretch>
          </p:blipFill>
          <p:spPr bwMode="auto">
            <a:xfrm>
              <a:off x="4067944" y="4149080"/>
              <a:ext cx="349374" cy="399285"/>
            </a:xfrm>
            <a:prstGeom prst="rect">
              <a:avLst/>
            </a:prstGeom>
            <a:noFill/>
            <a:ln w="9525">
              <a:noFill/>
              <a:miter lim="800000"/>
              <a:headEnd/>
              <a:tailEnd/>
            </a:ln>
          </p:spPr>
        </p:pic>
        <p:pic>
          <p:nvPicPr>
            <p:cNvPr id="462" name="Picture 16"/>
            <p:cNvPicPr>
              <a:picLocks noChangeAspect="1" noChangeArrowheads="1"/>
            </p:cNvPicPr>
            <p:nvPr/>
          </p:nvPicPr>
          <p:blipFill>
            <a:blip r:embed="rId9" cstate="print"/>
            <a:srcRect/>
            <a:stretch>
              <a:fillRect/>
            </a:stretch>
          </p:blipFill>
          <p:spPr bwMode="auto">
            <a:xfrm>
              <a:off x="3720604" y="4149080"/>
              <a:ext cx="349374" cy="399285"/>
            </a:xfrm>
            <a:prstGeom prst="rect">
              <a:avLst/>
            </a:prstGeom>
            <a:noFill/>
            <a:ln w="9525">
              <a:noFill/>
              <a:miter lim="800000"/>
              <a:headEnd/>
              <a:tailEnd/>
            </a:ln>
          </p:spPr>
        </p:pic>
        <p:pic>
          <p:nvPicPr>
            <p:cNvPr id="463" name="Picture 16"/>
            <p:cNvPicPr>
              <a:picLocks noChangeAspect="1" noChangeArrowheads="1"/>
            </p:cNvPicPr>
            <p:nvPr/>
          </p:nvPicPr>
          <p:blipFill>
            <a:blip r:embed="rId9" cstate="print"/>
            <a:srcRect/>
            <a:stretch>
              <a:fillRect/>
            </a:stretch>
          </p:blipFill>
          <p:spPr bwMode="auto">
            <a:xfrm>
              <a:off x="4067944" y="3789040"/>
              <a:ext cx="349374" cy="399285"/>
            </a:xfrm>
            <a:prstGeom prst="rect">
              <a:avLst/>
            </a:prstGeom>
            <a:noFill/>
            <a:ln w="9525">
              <a:noFill/>
              <a:miter lim="800000"/>
              <a:headEnd/>
              <a:tailEnd/>
            </a:ln>
          </p:spPr>
        </p:pic>
        <p:pic>
          <p:nvPicPr>
            <p:cNvPr id="464" name="Picture 16"/>
            <p:cNvPicPr>
              <a:picLocks noChangeAspect="1" noChangeArrowheads="1"/>
            </p:cNvPicPr>
            <p:nvPr/>
          </p:nvPicPr>
          <p:blipFill>
            <a:blip r:embed="rId9" cstate="print"/>
            <a:srcRect/>
            <a:stretch>
              <a:fillRect/>
            </a:stretch>
          </p:blipFill>
          <p:spPr bwMode="auto">
            <a:xfrm>
              <a:off x="3720604" y="3789040"/>
              <a:ext cx="349374" cy="399285"/>
            </a:xfrm>
            <a:prstGeom prst="rect">
              <a:avLst/>
            </a:prstGeom>
            <a:noFill/>
            <a:ln w="9525">
              <a:noFill/>
              <a:miter lim="800000"/>
              <a:headEnd/>
              <a:tailEnd/>
            </a:ln>
          </p:spPr>
        </p:pic>
        <p:pic>
          <p:nvPicPr>
            <p:cNvPr id="473" name="Picture 16"/>
            <p:cNvPicPr>
              <a:picLocks noChangeAspect="1" noChangeArrowheads="1"/>
            </p:cNvPicPr>
            <p:nvPr/>
          </p:nvPicPr>
          <p:blipFill>
            <a:blip r:embed="rId9" cstate="print"/>
            <a:srcRect/>
            <a:stretch>
              <a:fillRect/>
            </a:stretch>
          </p:blipFill>
          <p:spPr bwMode="auto">
            <a:xfrm>
              <a:off x="4760810" y="3429000"/>
              <a:ext cx="349374" cy="399285"/>
            </a:xfrm>
            <a:prstGeom prst="rect">
              <a:avLst/>
            </a:prstGeom>
            <a:noFill/>
            <a:ln w="9525">
              <a:noFill/>
              <a:miter lim="800000"/>
              <a:headEnd/>
              <a:tailEnd/>
            </a:ln>
          </p:spPr>
        </p:pic>
        <p:pic>
          <p:nvPicPr>
            <p:cNvPr id="474" name="Picture 16"/>
            <p:cNvPicPr>
              <a:picLocks noChangeAspect="1" noChangeArrowheads="1"/>
            </p:cNvPicPr>
            <p:nvPr/>
          </p:nvPicPr>
          <p:blipFill>
            <a:blip r:embed="rId9" cstate="print"/>
            <a:srcRect/>
            <a:stretch>
              <a:fillRect/>
            </a:stretch>
          </p:blipFill>
          <p:spPr bwMode="auto">
            <a:xfrm>
              <a:off x="4415284" y="3429000"/>
              <a:ext cx="349374" cy="399285"/>
            </a:xfrm>
            <a:prstGeom prst="rect">
              <a:avLst/>
            </a:prstGeom>
            <a:noFill/>
            <a:ln w="9525">
              <a:noFill/>
              <a:miter lim="800000"/>
              <a:headEnd/>
              <a:tailEnd/>
            </a:ln>
          </p:spPr>
        </p:pic>
        <p:pic>
          <p:nvPicPr>
            <p:cNvPr id="475" name="Picture 16"/>
            <p:cNvPicPr>
              <a:picLocks noChangeAspect="1" noChangeArrowheads="1"/>
            </p:cNvPicPr>
            <p:nvPr/>
          </p:nvPicPr>
          <p:blipFill>
            <a:blip r:embed="rId9" cstate="print"/>
            <a:srcRect/>
            <a:stretch>
              <a:fillRect/>
            </a:stretch>
          </p:blipFill>
          <p:spPr bwMode="auto">
            <a:xfrm>
              <a:off x="4760810" y="3068960"/>
              <a:ext cx="349374" cy="399285"/>
            </a:xfrm>
            <a:prstGeom prst="rect">
              <a:avLst/>
            </a:prstGeom>
            <a:noFill/>
            <a:ln w="9525">
              <a:noFill/>
              <a:miter lim="800000"/>
              <a:headEnd/>
              <a:tailEnd/>
            </a:ln>
          </p:spPr>
        </p:pic>
        <p:pic>
          <p:nvPicPr>
            <p:cNvPr id="476" name="Picture 16"/>
            <p:cNvPicPr>
              <a:picLocks noChangeAspect="1" noChangeArrowheads="1"/>
            </p:cNvPicPr>
            <p:nvPr/>
          </p:nvPicPr>
          <p:blipFill>
            <a:blip r:embed="rId9" cstate="print"/>
            <a:srcRect/>
            <a:stretch>
              <a:fillRect/>
            </a:stretch>
          </p:blipFill>
          <p:spPr bwMode="auto">
            <a:xfrm>
              <a:off x="4415284" y="3068960"/>
              <a:ext cx="349374" cy="399285"/>
            </a:xfrm>
            <a:prstGeom prst="rect">
              <a:avLst/>
            </a:prstGeom>
            <a:noFill/>
            <a:ln w="9525">
              <a:noFill/>
              <a:miter lim="800000"/>
              <a:headEnd/>
              <a:tailEnd/>
            </a:ln>
          </p:spPr>
        </p:pic>
        <p:pic>
          <p:nvPicPr>
            <p:cNvPr id="477" name="Picture 16"/>
            <p:cNvPicPr>
              <a:picLocks noChangeAspect="1" noChangeArrowheads="1"/>
            </p:cNvPicPr>
            <p:nvPr/>
          </p:nvPicPr>
          <p:blipFill>
            <a:blip r:embed="rId9" cstate="print"/>
            <a:srcRect/>
            <a:stretch>
              <a:fillRect/>
            </a:stretch>
          </p:blipFill>
          <p:spPr bwMode="auto">
            <a:xfrm>
              <a:off x="4067944" y="3429000"/>
              <a:ext cx="349374" cy="399285"/>
            </a:xfrm>
            <a:prstGeom prst="rect">
              <a:avLst/>
            </a:prstGeom>
            <a:noFill/>
            <a:ln w="9525">
              <a:noFill/>
              <a:miter lim="800000"/>
              <a:headEnd/>
              <a:tailEnd/>
            </a:ln>
          </p:spPr>
        </p:pic>
        <p:pic>
          <p:nvPicPr>
            <p:cNvPr id="478" name="Picture 16"/>
            <p:cNvPicPr>
              <a:picLocks noChangeAspect="1" noChangeArrowheads="1"/>
            </p:cNvPicPr>
            <p:nvPr/>
          </p:nvPicPr>
          <p:blipFill>
            <a:blip r:embed="rId9" cstate="print"/>
            <a:srcRect/>
            <a:stretch>
              <a:fillRect/>
            </a:stretch>
          </p:blipFill>
          <p:spPr bwMode="auto">
            <a:xfrm>
              <a:off x="3720604" y="3429000"/>
              <a:ext cx="349374" cy="399285"/>
            </a:xfrm>
            <a:prstGeom prst="rect">
              <a:avLst/>
            </a:prstGeom>
            <a:noFill/>
            <a:ln w="9525">
              <a:noFill/>
              <a:miter lim="800000"/>
              <a:headEnd/>
              <a:tailEnd/>
            </a:ln>
          </p:spPr>
        </p:pic>
        <p:pic>
          <p:nvPicPr>
            <p:cNvPr id="479" name="Picture 16"/>
            <p:cNvPicPr>
              <a:picLocks noChangeAspect="1" noChangeArrowheads="1"/>
            </p:cNvPicPr>
            <p:nvPr/>
          </p:nvPicPr>
          <p:blipFill>
            <a:blip r:embed="rId9" cstate="print"/>
            <a:srcRect/>
            <a:stretch>
              <a:fillRect/>
            </a:stretch>
          </p:blipFill>
          <p:spPr bwMode="auto">
            <a:xfrm>
              <a:off x="4067944" y="3068960"/>
              <a:ext cx="349374" cy="399285"/>
            </a:xfrm>
            <a:prstGeom prst="rect">
              <a:avLst/>
            </a:prstGeom>
            <a:noFill/>
            <a:ln w="9525">
              <a:noFill/>
              <a:miter lim="800000"/>
              <a:headEnd/>
              <a:tailEnd/>
            </a:ln>
          </p:spPr>
        </p:pic>
        <p:pic>
          <p:nvPicPr>
            <p:cNvPr id="480" name="Picture 16"/>
            <p:cNvPicPr>
              <a:picLocks noChangeAspect="1" noChangeArrowheads="1"/>
            </p:cNvPicPr>
            <p:nvPr/>
          </p:nvPicPr>
          <p:blipFill>
            <a:blip r:embed="rId9" cstate="print"/>
            <a:srcRect/>
            <a:stretch>
              <a:fillRect/>
            </a:stretch>
          </p:blipFill>
          <p:spPr bwMode="auto">
            <a:xfrm>
              <a:off x="3720604" y="3068960"/>
              <a:ext cx="349374" cy="399285"/>
            </a:xfrm>
            <a:prstGeom prst="rect">
              <a:avLst/>
            </a:prstGeom>
            <a:noFill/>
            <a:ln w="9525">
              <a:noFill/>
              <a:miter lim="800000"/>
              <a:headEnd/>
              <a:tailEnd/>
            </a:ln>
          </p:spPr>
        </p:pic>
        <p:pic>
          <p:nvPicPr>
            <p:cNvPr id="481" name="Picture 16"/>
            <p:cNvPicPr>
              <a:picLocks noChangeAspect="1" noChangeArrowheads="1"/>
            </p:cNvPicPr>
            <p:nvPr/>
          </p:nvPicPr>
          <p:blipFill>
            <a:blip r:embed="rId9" cstate="print"/>
            <a:srcRect/>
            <a:stretch>
              <a:fillRect/>
            </a:stretch>
          </p:blipFill>
          <p:spPr bwMode="auto">
            <a:xfrm>
              <a:off x="3407172" y="4149080"/>
              <a:ext cx="349374" cy="399285"/>
            </a:xfrm>
            <a:prstGeom prst="rect">
              <a:avLst/>
            </a:prstGeom>
            <a:noFill/>
            <a:ln w="9525">
              <a:noFill/>
              <a:miter lim="800000"/>
              <a:headEnd/>
              <a:tailEnd/>
            </a:ln>
          </p:spPr>
        </p:pic>
        <p:pic>
          <p:nvPicPr>
            <p:cNvPr id="482" name="Picture 16"/>
            <p:cNvPicPr>
              <a:picLocks noChangeAspect="1" noChangeArrowheads="1"/>
            </p:cNvPicPr>
            <p:nvPr/>
          </p:nvPicPr>
          <p:blipFill>
            <a:blip r:embed="rId9" cstate="print"/>
            <a:srcRect/>
            <a:stretch>
              <a:fillRect/>
            </a:stretch>
          </p:blipFill>
          <p:spPr bwMode="auto">
            <a:xfrm>
              <a:off x="3059832" y="4149080"/>
              <a:ext cx="349374" cy="399285"/>
            </a:xfrm>
            <a:prstGeom prst="rect">
              <a:avLst/>
            </a:prstGeom>
            <a:noFill/>
            <a:ln w="9525">
              <a:noFill/>
              <a:miter lim="800000"/>
              <a:headEnd/>
              <a:tailEnd/>
            </a:ln>
          </p:spPr>
        </p:pic>
        <p:pic>
          <p:nvPicPr>
            <p:cNvPr id="483" name="Picture 16"/>
            <p:cNvPicPr>
              <a:picLocks noChangeAspect="1" noChangeArrowheads="1"/>
            </p:cNvPicPr>
            <p:nvPr/>
          </p:nvPicPr>
          <p:blipFill>
            <a:blip r:embed="rId9" cstate="print"/>
            <a:srcRect/>
            <a:stretch>
              <a:fillRect/>
            </a:stretch>
          </p:blipFill>
          <p:spPr bwMode="auto">
            <a:xfrm>
              <a:off x="3407172" y="3789040"/>
              <a:ext cx="349374" cy="399285"/>
            </a:xfrm>
            <a:prstGeom prst="rect">
              <a:avLst/>
            </a:prstGeom>
            <a:noFill/>
            <a:ln w="9525">
              <a:noFill/>
              <a:miter lim="800000"/>
              <a:headEnd/>
              <a:tailEnd/>
            </a:ln>
          </p:spPr>
        </p:pic>
        <p:pic>
          <p:nvPicPr>
            <p:cNvPr id="484" name="Picture 16"/>
            <p:cNvPicPr>
              <a:picLocks noChangeAspect="1" noChangeArrowheads="1"/>
            </p:cNvPicPr>
            <p:nvPr/>
          </p:nvPicPr>
          <p:blipFill>
            <a:blip r:embed="rId9" cstate="print"/>
            <a:srcRect/>
            <a:stretch>
              <a:fillRect/>
            </a:stretch>
          </p:blipFill>
          <p:spPr bwMode="auto">
            <a:xfrm>
              <a:off x="3059832" y="3789040"/>
              <a:ext cx="349374" cy="399285"/>
            </a:xfrm>
            <a:prstGeom prst="rect">
              <a:avLst/>
            </a:prstGeom>
            <a:noFill/>
            <a:ln w="9525">
              <a:noFill/>
              <a:miter lim="800000"/>
              <a:headEnd/>
              <a:tailEnd/>
            </a:ln>
          </p:spPr>
        </p:pic>
        <p:pic>
          <p:nvPicPr>
            <p:cNvPr id="485" name="Picture 16"/>
            <p:cNvPicPr>
              <a:picLocks noChangeAspect="1" noChangeArrowheads="1"/>
            </p:cNvPicPr>
            <p:nvPr/>
          </p:nvPicPr>
          <p:blipFill>
            <a:blip r:embed="rId9" cstate="print"/>
            <a:srcRect/>
            <a:stretch>
              <a:fillRect/>
            </a:stretch>
          </p:blipFill>
          <p:spPr bwMode="auto">
            <a:xfrm>
              <a:off x="3407172" y="3429000"/>
              <a:ext cx="349374" cy="399285"/>
            </a:xfrm>
            <a:prstGeom prst="rect">
              <a:avLst/>
            </a:prstGeom>
            <a:noFill/>
            <a:ln w="9525">
              <a:noFill/>
              <a:miter lim="800000"/>
              <a:headEnd/>
              <a:tailEnd/>
            </a:ln>
          </p:spPr>
        </p:pic>
        <p:pic>
          <p:nvPicPr>
            <p:cNvPr id="486" name="Picture 16"/>
            <p:cNvPicPr>
              <a:picLocks noChangeAspect="1" noChangeArrowheads="1"/>
            </p:cNvPicPr>
            <p:nvPr/>
          </p:nvPicPr>
          <p:blipFill>
            <a:blip r:embed="rId9" cstate="print"/>
            <a:srcRect/>
            <a:stretch>
              <a:fillRect/>
            </a:stretch>
          </p:blipFill>
          <p:spPr bwMode="auto">
            <a:xfrm>
              <a:off x="3059832" y="3429000"/>
              <a:ext cx="349374" cy="399285"/>
            </a:xfrm>
            <a:prstGeom prst="rect">
              <a:avLst/>
            </a:prstGeom>
            <a:noFill/>
            <a:ln w="9525">
              <a:noFill/>
              <a:miter lim="800000"/>
              <a:headEnd/>
              <a:tailEnd/>
            </a:ln>
          </p:spPr>
        </p:pic>
        <p:pic>
          <p:nvPicPr>
            <p:cNvPr id="487" name="Picture 16"/>
            <p:cNvPicPr>
              <a:picLocks noChangeAspect="1" noChangeArrowheads="1"/>
            </p:cNvPicPr>
            <p:nvPr/>
          </p:nvPicPr>
          <p:blipFill>
            <a:blip r:embed="rId9" cstate="print"/>
            <a:srcRect/>
            <a:stretch>
              <a:fillRect/>
            </a:stretch>
          </p:blipFill>
          <p:spPr bwMode="auto">
            <a:xfrm>
              <a:off x="3407172" y="3068960"/>
              <a:ext cx="349374" cy="399285"/>
            </a:xfrm>
            <a:prstGeom prst="rect">
              <a:avLst/>
            </a:prstGeom>
            <a:noFill/>
            <a:ln w="9525">
              <a:noFill/>
              <a:miter lim="800000"/>
              <a:headEnd/>
              <a:tailEnd/>
            </a:ln>
          </p:spPr>
        </p:pic>
        <p:pic>
          <p:nvPicPr>
            <p:cNvPr id="488" name="Picture 16"/>
            <p:cNvPicPr>
              <a:picLocks noChangeAspect="1" noChangeArrowheads="1"/>
            </p:cNvPicPr>
            <p:nvPr/>
          </p:nvPicPr>
          <p:blipFill>
            <a:blip r:embed="rId9" cstate="print"/>
            <a:srcRect/>
            <a:stretch>
              <a:fillRect/>
            </a:stretch>
          </p:blipFill>
          <p:spPr bwMode="auto">
            <a:xfrm>
              <a:off x="3059832" y="3068960"/>
              <a:ext cx="349374" cy="399285"/>
            </a:xfrm>
            <a:prstGeom prst="rect">
              <a:avLst/>
            </a:prstGeom>
            <a:noFill/>
            <a:ln w="9525">
              <a:noFill/>
              <a:miter lim="800000"/>
              <a:headEnd/>
              <a:tailEnd/>
            </a:ln>
          </p:spPr>
        </p:pic>
      </p:grpSp>
      <p:grpSp>
        <p:nvGrpSpPr>
          <p:cNvPr id="338" name="群組 337"/>
          <p:cNvGrpSpPr/>
          <p:nvPr/>
        </p:nvGrpSpPr>
        <p:grpSpPr>
          <a:xfrm>
            <a:off x="3131840" y="4509120"/>
            <a:ext cx="2160240" cy="234026"/>
            <a:chOff x="3131840" y="4509120"/>
            <a:chExt cx="2160240" cy="234026"/>
          </a:xfrm>
        </p:grpSpPr>
        <p:pic>
          <p:nvPicPr>
            <p:cNvPr id="1039"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5004048" y="4509120"/>
              <a:ext cx="288032" cy="234026"/>
            </a:xfrm>
            <a:prstGeom prst="rect">
              <a:avLst/>
            </a:prstGeom>
            <a:noFill/>
            <a:ln w="9525">
              <a:noFill/>
              <a:miter lim="800000"/>
              <a:headEnd/>
              <a:tailEnd/>
            </a:ln>
          </p:spPr>
        </p:pic>
        <p:pic>
          <p:nvPicPr>
            <p:cNvPr id="489"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4860032" y="4509120"/>
              <a:ext cx="288032" cy="234026"/>
            </a:xfrm>
            <a:prstGeom prst="rect">
              <a:avLst/>
            </a:prstGeom>
            <a:noFill/>
            <a:ln w="9525">
              <a:noFill/>
              <a:miter lim="800000"/>
              <a:headEnd/>
              <a:tailEnd/>
            </a:ln>
          </p:spPr>
        </p:pic>
        <p:pic>
          <p:nvPicPr>
            <p:cNvPr id="490"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4716016" y="4509120"/>
              <a:ext cx="288032" cy="234026"/>
            </a:xfrm>
            <a:prstGeom prst="rect">
              <a:avLst/>
            </a:prstGeom>
            <a:noFill/>
            <a:ln w="9525">
              <a:noFill/>
              <a:miter lim="800000"/>
              <a:headEnd/>
              <a:tailEnd/>
            </a:ln>
          </p:spPr>
        </p:pic>
        <p:pic>
          <p:nvPicPr>
            <p:cNvPr id="491"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4572000" y="4509120"/>
              <a:ext cx="288032" cy="234026"/>
            </a:xfrm>
            <a:prstGeom prst="rect">
              <a:avLst/>
            </a:prstGeom>
            <a:noFill/>
            <a:ln w="9525">
              <a:noFill/>
              <a:miter lim="800000"/>
              <a:headEnd/>
              <a:tailEnd/>
            </a:ln>
          </p:spPr>
        </p:pic>
        <p:pic>
          <p:nvPicPr>
            <p:cNvPr id="492"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4427984" y="4509120"/>
              <a:ext cx="288032" cy="234026"/>
            </a:xfrm>
            <a:prstGeom prst="rect">
              <a:avLst/>
            </a:prstGeom>
            <a:noFill/>
            <a:ln w="9525">
              <a:noFill/>
              <a:miter lim="800000"/>
              <a:headEnd/>
              <a:tailEnd/>
            </a:ln>
          </p:spPr>
        </p:pic>
        <p:pic>
          <p:nvPicPr>
            <p:cNvPr id="493"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4283968" y="4509120"/>
              <a:ext cx="288032" cy="234026"/>
            </a:xfrm>
            <a:prstGeom prst="rect">
              <a:avLst/>
            </a:prstGeom>
            <a:noFill/>
            <a:ln w="9525">
              <a:noFill/>
              <a:miter lim="800000"/>
              <a:headEnd/>
              <a:tailEnd/>
            </a:ln>
          </p:spPr>
        </p:pic>
        <p:pic>
          <p:nvPicPr>
            <p:cNvPr id="494"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4139952" y="4509120"/>
              <a:ext cx="288032" cy="234026"/>
            </a:xfrm>
            <a:prstGeom prst="rect">
              <a:avLst/>
            </a:prstGeom>
            <a:noFill/>
            <a:ln w="9525">
              <a:noFill/>
              <a:miter lim="800000"/>
              <a:headEnd/>
              <a:tailEnd/>
            </a:ln>
          </p:spPr>
        </p:pic>
        <p:pic>
          <p:nvPicPr>
            <p:cNvPr id="495"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3995936" y="4509120"/>
              <a:ext cx="288032" cy="234026"/>
            </a:xfrm>
            <a:prstGeom prst="rect">
              <a:avLst/>
            </a:prstGeom>
            <a:noFill/>
            <a:ln w="9525">
              <a:noFill/>
              <a:miter lim="800000"/>
              <a:headEnd/>
              <a:tailEnd/>
            </a:ln>
          </p:spPr>
        </p:pic>
        <p:pic>
          <p:nvPicPr>
            <p:cNvPr id="496"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3851920" y="4509120"/>
              <a:ext cx="288032" cy="234026"/>
            </a:xfrm>
            <a:prstGeom prst="rect">
              <a:avLst/>
            </a:prstGeom>
            <a:noFill/>
            <a:ln w="9525">
              <a:noFill/>
              <a:miter lim="800000"/>
              <a:headEnd/>
              <a:tailEnd/>
            </a:ln>
          </p:spPr>
        </p:pic>
        <p:pic>
          <p:nvPicPr>
            <p:cNvPr id="497"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3707904" y="4509120"/>
              <a:ext cx="288032" cy="234026"/>
            </a:xfrm>
            <a:prstGeom prst="rect">
              <a:avLst/>
            </a:prstGeom>
            <a:noFill/>
            <a:ln w="9525">
              <a:noFill/>
              <a:miter lim="800000"/>
              <a:headEnd/>
              <a:tailEnd/>
            </a:ln>
          </p:spPr>
        </p:pic>
        <p:pic>
          <p:nvPicPr>
            <p:cNvPr id="498"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3563888" y="4509120"/>
              <a:ext cx="288032" cy="234026"/>
            </a:xfrm>
            <a:prstGeom prst="rect">
              <a:avLst/>
            </a:prstGeom>
            <a:noFill/>
            <a:ln w="9525">
              <a:noFill/>
              <a:miter lim="800000"/>
              <a:headEnd/>
              <a:tailEnd/>
            </a:ln>
          </p:spPr>
        </p:pic>
        <p:pic>
          <p:nvPicPr>
            <p:cNvPr id="499"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3419872" y="4509120"/>
              <a:ext cx="288032" cy="234026"/>
            </a:xfrm>
            <a:prstGeom prst="rect">
              <a:avLst/>
            </a:prstGeom>
            <a:noFill/>
            <a:ln w="9525">
              <a:noFill/>
              <a:miter lim="800000"/>
              <a:headEnd/>
              <a:tailEnd/>
            </a:ln>
          </p:spPr>
        </p:pic>
        <p:pic>
          <p:nvPicPr>
            <p:cNvPr id="500"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3275856" y="4509120"/>
              <a:ext cx="288032" cy="234026"/>
            </a:xfrm>
            <a:prstGeom prst="rect">
              <a:avLst/>
            </a:prstGeom>
            <a:noFill/>
            <a:ln w="9525">
              <a:noFill/>
              <a:miter lim="800000"/>
              <a:headEnd/>
              <a:tailEnd/>
            </a:ln>
          </p:spPr>
        </p:pic>
        <p:pic>
          <p:nvPicPr>
            <p:cNvPr id="501" name="Picture 15"/>
            <p:cNvPicPr>
              <a:picLocks noChangeAspect="1" noChangeArrowheads="1"/>
            </p:cNvPicPr>
            <p:nvPr/>
          </p:nvPicPr>
          <p:blipFill>
            <a:blip r:embed="rId10" cstate="print">
              <a:clrChange>
                <a:clrFrom>
                  <a:srgbClr val="FF678B"/>
                </a:clrFrom>
                <a:clrTo>
                  <a:srgbClr val="FF678B">
                    <a:alpha val="0"/>
                  </a:srgbClr>
                </a:clrTo>
              </a:clrChange>
            </a:blip>
            <a:srcRect/>
            <a:stretch>
              <a:fillRect/>
            </a:stretch>
          </p:blipFill>
          <p:spPr bwMode="auto">
            <a:xfrm>
              <a:off x="3131840" y="4509120"/>
              <a:ext cx="288032" cy="234026"/>
            </a:xfrm>
            <a:prstGeom prst="rect">
              <a:avLst/>
            </a:prstGeom>
            <a:noFill/>
            <a:ln w="9525">
              <a:noFill/>
              <a:miter lim="800000"/>
              <a:headEnd/>
              <a:tailEnd/>
            </a:ln>
          </p:spPr>
        </p:pic>
      </p:grpSp>
      <p:grpSp>
        <p:nvGrpSpPr>
          <p:cNvPr id="337" name="群組 336"/>
          <p:cNvGrpSpPr/>
          <p:nvPr/>
        </p:nvGrpSpPr>
        <p:grpSpPr>
          <a:xfrm>
            <a:off x="2820948" y="2924944"/>
            <a:ext cx="310892" cy="1823898"/>
            <a:chOff x="2820948" y="2924944"/>
            <a:chExt cx="310892" cy="1823898"/>
          </a:xfrm>
        </p:grpSpPr>
        <p:pic>
          <p:nvPicPr>
            <p:cNvPr id="1042" name="Picture 18"/>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2843808" y="4115172"/>
              <a:ext cx="288032" cy="633670"/>
            </a:xfrm>
            <a:prstGeom prst="rect">
              <a:avLst/>
            </a:prstGeom>
            <a:noFill/>
            <a:ln w="9525">
              <a:noFill/>
              <a:miter lim="800000"/>
              <a:headEnd/>
              <a:tailEnd/>
            </a:ln>
          </p:spPr>
        </p:pic>
        <p:pic>
          <p:nvPicPr>
            <p:cNvPr id="1044" name="Picture 20"/>
            <p:cNvPicPr>
              <a:picLocks noChangeAspect="1" noChangeArrowheads="1"/>
            </p:cNvPicPr>
            <p:nvPr/>
          </p:nvPicPr>
          <p:blipFill>
            <a:blip r:embed="rId12" cstate="print">
              <a:clrChange>
                <a:clrFrom>
                  <a:srgbClr val="FF678B"/>
                </a:clrFrom>
                <a:clrTo>
                  <a:srgbClr val="FF678B">
                    <a:alpha val="0"/>
                  </a:srgbClr>
                </a:clrTo>
              </a:clrChange>
            </a:blip>
            <a:srcRect/>
            <a:stretch>
              <a:fillRect/>
            </a:stretch>
          </p:blipFill>
          <p:spPr bwMode="auto">
            <a:xfrm>
              <a:off x="2820948" y="3789040"/>
              <a:ext cx="288032" cy="349753"/>
            </a:xfrm>
            <a:prstGeom prst="rect">
              <a:avLst/>
            </a:prstGeom>
            <a:noFill/>
            <a:ln w="9525">
              <a:noFill/>
              <a:miter lim="800000"/>
              <a:headEnd/>
              <a:tailEnd/>
            </a:ln>
          </p:spPr>
        </p:pic>
        <p:pic>
          <p:nvPicPr>
            <p:cNvPr id="512" name="Picture 20"/>
            <p:cNvPicPr>
              <a:picLocks noChangeAspect="1" noChangeArrowheads="1"/>
            </p:cNvPicPr>
            <p:nvPr/>
          </p:nvPicPr>
          <p:blipFill>
            <a:blip r:embed="rId12" cstate="print">
              <a:clrChange>
                <a:clrFrom>
                  <a:srgbClr val="FF678B"/>
                </a:clrFrom>
                <a:clrTo>
                  <a:srgbClr val="FF678B">
                    <a:alpha val="0"/>
                  </a:srgbClr>
                </a:clrTo>
              </a:clrChange>
            </a:blip>
            <a:srcRect/>
            <a:stretch>
              <a:fillRect/>
            </a:stretch>
          </p:blipFill>
          <p:spPr bwMode="auto">
            <a:xfrm>
              <a:off x="2843808" y="3501008"/>
              <a:ext cx="288032" cy="349753"/>
            </a:xfrm>
            <a:prstGeom prst="rect">
              <a:avLst/>
            </a:prstGeom>
            <a:noFill/>
            <a:ln w="9525">
              <a:noFill/>
              <a:miter lim="800000"/>
              <a:headEnd/>
              <a:tailEnd/>
            </a:ln>
          </p:spPr>
        </p:pic>
        <p:pic>
          <p:nvPicPr>
            <p:cNvPr id="513" name="Picture 20"/>
            <p:cNvPicPr>
              <a:picLocks noChangeAspect="1" noChangeArrowheads="1"/>
            </p:cNvPicPr>
            <p:nvPr/>
          </p:nvPicPr>
          <p:blipFill>
            <a:blip r:embed="rId12" cstate="print">
              <a:clrChange>
                <a:clrFrom>
                  <a:srgbClr val="FF678B"/>
                </a:clrFrom>
                <a:clrTo>
                  <a:srgbClr val="FF678B">
                    <a:alpha val="0"/>
                  </a:srgbClr>
                </a:clrTo>
              </a:clrChange>
            </a:blip>
            <a:srcRect/>
            <a:stretch>
              <a:fillRect/>
            </a:stretch>
          </p:blipFill>
          <p:spPr bwMode="auto">
            <a:xfrm>
              <a:off x="2843808" y="3212976"/>
              <a:ext cx="288032" cy="349753"/>
            </a:xfrm>
            <a:prstGeom prst="rect">
              <a:avLst/>
            </a:prstGeom>
            <a:noFill/>
            <a:ln w="9525">
              <a:noFill/>
              <a:miter lim="800000"/>
              <a:headEnd/>
              <a:tailEnd/>
            </a:ln>
          </p:spPr>
        </p:pic>
        <p:pic>
          <p:nvPicPr>
            <p:cNvPr id="514" name="Picture 20"/>
            <p:cNvPicPr>
              <a:picLocks noChangeAspect="1" noChangeArrowheads="1"/>
            </p:cNvPicPr>
            <p:nvPr/>
          </p:nvPicPr>
          <p:blipFill>
            <a:blip r:embed="rId12" cstate="print">
              <a:clrChange>
                <a:clrFrom>
                  <a:srgbClr val="FF678B"/>
                </a:clrFrom>
                <a:clrTo>
                  <a:srgbClr val="FF678B">
                    <a:alpha val="0"/>
                  </a:srgbClr>
                </a:clrTo>
              </a:clrChange>
            </a:blip>
            <a:srcRect/>
            <a:stretch>
              <a:fillRect/>
            </a:stretch>
          </p:blipFill>
          <p:spPr bwMode="auto">
            <a:xfrm>
              <a:off x="2843808" y="2924944"/>
              <a:ext cx="288032" cy="349753"/>
            </a:xfrm>
            <a:prstGeom prst="rect">
              <a:avLst/>
            </a:prstGeom>
            <a:noFill/>
            <a:ln w="9525">
              <a:noFill/>
              <a:miter lim="800000"/>
              <a:headEnd/>
              <a:tailEnd/>
            </a:ln>
          </p:spPr>
        </p:pic>
      </p:grpSp>
      <p:pic>
        <p:nvPicPr>
          <p:cNvPr id="1046" name="Picture 22"/>
          <p:cNvPicPr>
            <a:picLocks noChangeAspect="1" noChangeArrowheads="1"/>
          </p:cNvPicPr>
          <p:nvPr/>
        </p:nvPicPr>
        <p:blipFill>
          <a:blip r:embed="rId13" cstate="print"/>
          <a:srcRect/>
          <a:stretch>
            <a:fillRect/>
          </a:stretch>
        </p:blipFill>
        <p:spPr bwMode="auto">
          <a:xfrm>
            <a:off x="70137" y="2996952"/>
            <a:ext cx="2773671" cy="1560190"/>
          </a:xfrm>
          <a:prstGeom prst="rect">
            <a:avLst/>
          </a:prstGeom>
          <a:noFill/>
          <a:ln w="9525">
            <a:noFill/>
            <a:miter lim="800000"/>
            <a:headEnd/>
            <a:tailEnd/>
          </a:ln>
        </p:spPr>
      </p:pic>
      <p:grpSp>
        <p:nvGrpSpPr>
          <p:cNvPr id="324" name="群組 323"/>
          <p:cNvGrpSpPr/>
          <p:nvPr/>
        </p:nvGrpSpPr>
        <p:grpSpPr>
          <a:xfrm>
            <a:off x="5652120" y="5373216"/>
            <a:ext cx="1067296" cy="584200"/>
            <a:chOff x="10116616" y="5517232"/>
            <a:chExt cx="1067296" cy="584200"/>
          </a:xfrm>
        </p:grpSpPr>
        <p:pic>
          <p:nvPicPr>
            <p:cNvPr id="1036" name="Picture 12"/>
            <p:cNvPicPr>
              <a:picLocks noChangeAspect="1" noChangeArrowheads="1"/>
            </p:cNvPicPr>
            <p:nvPr/>
          </p:nvPicPr>
          <p:blipFill>
            <a:blip r:embed="rId14" cstate="print">
              <a:clrChange>
                <a:clrFrom>
                  <a:srgbClr val="FF678B"/>
                </a:clrFrom>
                <a:clrTo>
                  <a:srgbClr val="FF678B">
                    <a:alpha val="0"/>
                  </a:srgbClr>
                </a:clrTo>
              </a:clrChange>
            </a:blip>
            <a:srcRect/>
            <a:stretch>
              <a:fillRect/>
            </a:stretch>
          </p:blipFill>
          <p:spPr bwMode="auto">
            <a:xfrm>
              <a:off x="10116616" y="5517232"/>
              <a:ext cx="203200" cy="584200"/>
            </a:xfrm>
            <a:prstGeom prst="rect">
              <a:avLst/>
            </a:prstGeom>
            <a:noFill/>
            <a:ln w="9525">
              <a:noFill/>
              <a:miter lim="800000"/>
              <a:headEnd/>
              <a:tailEnd/>
            </a:ln>
          </p:spPr>
        </p:pic>
        <p:pic>
          <p:nvPicPr>
            <p:cNvPr id="315" name="Picture 12"/>
            <p:cNvPicPr>
              <a:picLocks noChangeAspect="1" noChangeArrowheads="1"/>
            </p:cNvPicPr>
            <p:nvPr/>
          </p:nvPicPr>
          <p:blipFill>
            <a:blip r:embed="rId14" cstate="print">
              <a:clrChange>
                <a:clrFrom>
                  <a:srgbClr val="FF678B"/>
                </a:clrFrom>
                <a:clrTo>
                  <a:srgbClr val="FF678B">
                    <a:alpha val="0"/>
                  </a:srgbClr>
                </a:clrTo>
              </a:clrChange>
            </a:blip>
            <a:srcRect/>
            <a:stretch>
              <a:fillRect/>
            </a:stretch>
          </p:blipFill>
          <p:spPr bwMode="auto">
            <a:xfrm>
              <a:off x="10260632" y="5517232"/>
              <a:ext cx="203200" cy="584200"/>
            </a:xfrm>
            <a:prstGeom prst="rect">
              <a:avLst/>
            </a:prstGeom>
            <a:noFill/>
            <a:ln w="9525">
              <a:noFill/>
              <a:miter lim="800000"/>
              <a:headEnd/>
              <a:tailEnd/>
            </a:ln>
          </p:spPr>
        </p:pic>
        <p:pic>
          <p:nvPicPr>
            <p:cNvPr id="316" name="Picture 12"/>
            <p:cNvPicPr>
              <a:picLocks noChangeAspect="1" noChangeArrowheads="1"/>
            </p:cNvPicPr>
            <p:nvPr/>
          </p:nvPicPr>
          <p:blipFill>
            <a:blip r:embed="rId14" cstate="print">
              <a:clrChange>
                <a:clrFrom>
                  <a:srgbClr val="FF678B"/>
                </a:clrFrom>
                <a:clrTo>
                  <a:srgbClr val="FF678B">
                    <a:alpha val="0"/>
                  </a:srgbClr>
                </a:clrTo>
              </a:clrChange>
            </a:blip>
            <a:srcRect/>
            <a:stretch>
              <a:fillRect/>
            </a:stretch>
          </p:blipFill>
          <p:spPr bwMode="auto">
            <a:xfrm>
              <a:off x="10404648" y="5517232"/>
              <a:ext cx="203200" cy="584200"/>
            </a:xfrm>
            <a:prstGeom prst="rect">
              <a:avLst/>
            </a:prstGeom>
            <a:noFill/>
            <a:ln w="9525">
              <a:noFill/>
              <a:miter lim="800000"/>
              <a:headEnd/>
              <a:tailEnd/>
            </a:ln>
          </p:spPr>
        </p:pic>
        <p:pic>
          <p:nvPicPr>
            <p:cNvPr id="317" name="Picture 12"/>
            <p:cNvPicPr>
              <a:picLocks noChangeAspect="1" noChangeArrowheads="1"/>
            </p:cNvPicPr>
            <p:nvPr/>
          </p:nvPicPr>
          <p:blipFill>
            <a:blip r:embed="rId14" cstate="print">
              <a:clrChange>
                <a:clrFrom>
                  <a:srgbClr val="FF678B"/>
                </a:clrFrom>
                <a:clrTo>
                  <a:srgbClr val="FF678B">
                    <a:alpha val="0"/>
                  </a:srgbClr>
                </a:clrTo>
              </a:clrChange>
            </a:blip>
            <a:srcRect/>
            <a:stretch>
              <a:fillRect/>
            </a:stretch>
          </p:blipFill>
          <p:spPr bwMode="auto">
            <a:xfrm>
              <a:off x="10548664" y="5517232"/>
              <a:ext cx="203200" cy="584200"/>
            </a:xfrm>
            <a:prstGeom prst="rect">
              <a:avLst/>
            </a:prstGeom>
            <a:noFill/>
            <a:ln w="9525">
              <a:noFill/>
              <a:miter lim="800000"/>
              <a:headEnd/>
              <a:tailEnd/>
            </a:ln>
          </p:spPr>
        </p:pic>
        <p:pic>
          <p:nvPicPr>
            <p:cNvPr id="318" name="Picture 12"/>
            <p:cNvPicPr>
              <a:picLocks noChangeAspect="1" noChangeArrowheads="1"/>
            </p:cNvPicPr>
            <p:nvPr/>
          </p:nvPicPr>
          <p:blipFill>
            <a:blip r:embed="rId14" cstate="print">
              <a:clrChange>
                <a:clrFrom>
                  <a:srgbClr val="FF678B"/>
                </a:clrFrom>
                <a:clrTo>
                  <a:srgbClr val="FF678B">
                    <a:alpha val="0"/>
                  </a:srgbClr>
                </a:clrTo>
              </a:clrChange>
            </a:blip>
            <a:srcRect/>
            <a:stretch>
              <a:fillRect/>
            </a:stretch>
          </p:blipFill>
          <p:spPr bwMode="auto">
            <a:xfrm>
              <a:off x="10692680" y="5517232"/>
              <a:ext cx="203200" cy="584200"/>
            </a:xfrm>
            <a:prstGeom prst="rect">
              <a:avLst/>
            </a:prstGeom>
            <a:noFill/>
            <a:ln w="9525">
              <a:noFill/>
              <a:miter lim="800000"/>
              <a:headEnd/>
              <a:tailEnd/>
            </a:ln>
          </p:spPr>
        </p:pic>
        <p:pic>
          <p:nvPicPr>
            <p:cNvPr id="319" name="Picture 12"/>
            <p:cNvPicPr>
              <a:picLocks noChangeAspect="1" noChangeArrowheads="1"/>
            </p:cNvPicPr>
            <p:nvPr/>
          </p:nvPicPr>
          <p:blipFill>
            <a:blip r:embed="rId14" cstate="print">
              <a:clrChange>
                <a:clrFrom>
                  <a:srgbClr val="FF678B"/>
                </a:clrFrom>
                <a:clrTo>
                  <a:srgbClr val="FF678B">
                    <a:alpha val="0"/>
                  </a:srgbClr>
                </a:clrTo>
              </a:clrChange>
            </a:blip>
            <a:srcRect/>
            <a:stretch>
              <a:fillRect/>
            </a:stretch>
          </p:blipFill>
          <p:spPr bwMode="auto">
            <a:xfrm>
              <a:off x="10836696" y="5517232"/>
              <a:ext cx="203200" cy="584200"/>
            </a:xfrm>
            <a:prstGeom prst="rect">
              <a:avLst/>
            </a:prstGeom>
            <a:noFill/>
            <a:ln w="9525">
              <a:noFill/>
              <a:miter lim="800000"/>
              <a:headEnd/>
              <a:tailEnd/>
            </a:ln>
          </p:spPr>
        </p:pic>
        <p:pic>
          <p:nvPicPr>
            <p:cNvPr id="320" name="Picture 12"/>
            <p:cNvPicPr>
              <a:picLocks noChangeAspect="1" noChangeArrowheads="1"/>
            </p:cNvPicPr>
            <p:nvPr/>
          </p:nvPicPr>
          <p:blipFill>
            <a:blip r:embed="rId14" cstate="print">
              <a:clrChange>
                <a:clrFrom>
                  <a:srgbClr val="FF678B"/>
                </a:clrFrom>
                <a:clrTo>
                  <a:srgbClr val="FF678B">
                    <a:alpha val="0"/>
                  </a:srgbClr>
                </a:clrTo>
              </a:clrChange>
            </a:blip>
            <a:srcRect/>
            <a:stretch>
              <a:fillRect/>
            </a:stretch>
          </p:blipFill>
          <p:spPr bwMode="auto">
            <a:xfrm>
              <a:off x="10980712" y="5517232"/>
              <a:ext cx="203200" cy="584200"/>
            </a:xfrm>
            <a:prstGeom prst="rect">
              <a:avLst/>
            </a:prstGeom>
            <a:noFill/>
            <a:ln w="9525">
              <a:noFill/>
              <a:miter lim="800000"/>
              <a:headEnd/>
              <a:tailEnd/>
            </a:ln>
          </p:spPr>
        </p:pic>
      </p:grpSp>
      <p:sp>
        <p:nvSpPr>
          <p:cNvPr id="326" name="矩形 325"/>
          <p:cNvSpPr/>
          <p:nvPr/>
        </p:nvSpPr>
        <p:spPr>
          <a:xfrm>
            <a:off x="0" y="6273225"/>
            <a:ext cx="1415772" cy="584775"/>
          </a:xfrm>
          <a:prstGeom prst="rect">
            <a:avLst/>
          </a:prstGeom>
          <a:noFill/>
        </p:spPr>
        <p:txBody>
          <a:bodyPr wrap="none">
            <a:spAutoFit/>
          </a:bodyPr>
          <a:lstStyle/>
          <a:p>
            <a:r>
              <a:rPr lang="zh-TW" altLang="zh-TW" sz="3200" dirty="0" smtClean="0">
                <a:solidFill>
                  <a:srgbClr val="C00000"/>
                </a:solidFill>
                <a:latin typeface="標楷體" pitchFamily="65" charset="-120"/>
                <a:ea typeface="標楷體" pitchFamily="65" charset="-120"/>
              </a:rPr>
              <a:t>有一天</a:t>
            </a:r>
            <a:endParaRPr lang="zh-TW" altLang="en-US" sz="3200" dirty="0">
              <a:solidFill>
                <a:srgbClr val="C00000"/>
              </a:solidFill>
              <a:latin typeface="標楷體" pitchFamily="65" charset="-120"/>
              <a:ea typeface="標楷體" pitchFamily="65" charset="-120"/>
            </a:endParaRPr>
          </a:p>
        </p:txBody>
      </p:sp>
      <p:sp>
        <p:nvSpPr>
          <p:cNvPr id="356" name="矩形 355"/>
          <p:cNvSpPr/>
          <p:nvPr/>
        </p:nvSpPr>
        <p:spPr>
          <a:xfrm>
            <a:off x="1475656" y="6273225"/>
            <a:ext cx="1415772" cy="584775"/>
          </a:xfrm>
          <a:prstGeom prst="rect">
            <a:avLst/>
          </a:prstGeom>
          <a:noFill/>
        </p:spPr>
        <p:txBody>
          <a:bodyPr wrap="none">
            <a:spAutoFit/>
          </a:bodyPr>
          <a:lstStyle/>
          <a:p>
            <a:r>
              <a:rPr lang="zh-TW" altLang="zh-TW" sz="3200" dirty="0" smtClean="0">
                <a:solidFill>
                  <a:srgbClr val="C00000"/>
                </a:solidFill>
                <a:latin typeface="標楷體" pitchFamily="65" charset="-120"/>
                <a:ea typeface="標楷體" pitchFamily="65" charset="-120"/>
              </a:rPr>
              <a:t>下大雨</a:t>
            </a:r>
            <a:endParaRPr lang="zh-TW" altLang="en-US" sz="3200" dirty="0">
              <a:solidFill>
                <a:srgbClr val="C00000"/>
              </a:solidFill>
              <a:latin typeface="標楷體" pitchFamily="65" charset="-120"/>
              <a:ea typeface="標楷體" pitchFamily="65" charset="-120"/>
            </a:endParaRPr>
          </a:p>
        </p:txBody>
      </p:sp>
      <p:sp>
        <p:nvSpPr>
          <p:cNvPr id="357" name="矩形 356"/>
          <p:cNvSpPr/>
          <p:nvPr/>
        </p:nvSpPr>
        <p:spPr>
          <a:xfrm>
            <a:off x="2987824" y="5780782"/>
            <a:ext cx="2646878" cy="1077218"/>
          </a:xfrm>
          <a:prstGeom prst="rect">
            <a:avLst/>
          </a:prstGeom>
          <a:noFill/>
        </p:spPr>
        <p:txBody>
          <a:bodyPr wrap="none">
            <a:spAutoFit/>
          </a:bodyPr>
          <a:lstStyle/>
          <a:p>
            <a:r>
              <a:rPr lang="zh-TW" altLang="zh-TW" sz="3200" dirty="0" smtClean="0">
                <a:solidFill>
                  <a:srgbClr val="C00000"/>
                </a:solidFill>
                <a:latin typeface="標楷體" pitchFamily="65" charset="-120"/>
                <a:ea typeface="標楷體" pitchFamily="65" charset="-120"/>
              </a:rPr>
              <a:t>河流一條分支</a:t>
            </a:r>
            <a:endParaRPr lang="en-US" altLang="zh-TW" sz="3200" dirty="0" smtClean="0">
              <a:solidFill>
                <a:srgbClr val="C00000"/>
              </a:solidFill>
              <a:latin typeface="標楷體" pitchFamily="65" charset="-120"/>
              <a:ea typeface="標楷體" pitchFamily="65" charset="-120"/>
            </a:endParaRPr>
          </a:p>
          <a:p>
            <a:r>
              <a:rPr lang="zh-TW" altLang="zh-TW" sz="3200" dirty="0" smtClean="0">
                <a:solidFill>
                  <a:srgbClr val="C00000"/>
                </a:solidFill>
                <a:latin typeface="標楷體" pitchFamily="65" charset="-120"/>
                <a:ea typeface="標楷體" pitchFamily="65" charset="-120"/>
              </a:rPr>
              <a:t>改道經過這邊</a:t>
            </a:r>
            <a:endParaRPr lang="zh-TW" altLang="en-US" sz="3200" dirty="0">
              <a:solidFill>
                <a:srgbClr val="C00000"/>
              </a:solidFill>
              <a:latin typeface="標楷體" pitchFamily="65" charset="-120"/>
              <a:ea typeface="標楷體" pitchFamily="65" charset="-120"/>
            </a:endParaRPr>
          </a:p>
        </p:txBody>
      </p:sp>
      <p:sp>
        <p:nvSpPr>
          <p:cNvPr id="358" name="矩形 357"/>
          <p:cNvSpPr/>
          <p:nvPr/>
        </p:nvSpPr>
        <p:spPr>
          <a:xfrm>
            <a:off x="6624736" y="2708920"/>
            <a:ext cx="2627784" cy="1077218"/>
          </a:xfrm>
          <a:prstGeom prst="rect">
            <a:avLst/>
          </a:prstGeom>
          <a:noFill/>
        </p:spPr>
        <p:txBody>
          <a:bodyPr wrap="square">
            <a:spAutoFit/>
          </a:bodyPr>
          <a:lstStyle/>
          <a:p>
            <a:r>
              <a:rPr lang="zh-TW" altLang="zh-TW" sz="3200" dirty="0" smtClean="0">
                <a:solidFill>
                  <a:srgbClr val="C00000"/>
                </a:solidFill>
                <a:latin typeface="標楷體" pitchFamily="65" charset="-120"/>
                <a:ea typeface="標楷體" pitchFamily="65" charset="-120"/>
              </a:rPr>
              <a:t>過了一陣子</a:t>
            </a:r>
            <a:endParaRPr lang="en-US" altLang="zh-TW" sz="3200" dirty="0" smtClean="0">
              <a:solidFill>
                <a:srgbClr val="C00000"/>
              </a:solidFill>
              <a:latin typeface="標楷體" pitchFamily="65" charset="-120"/>
              <a:ea typeface="標楷體" pitchFamily="65" charset="-120"/>
            </a:endParaRPr>
          </a:p>
          <a:p>
            <a:r>
              <a:rPr lang="zh-TW" altLang="zh-TW" sz="3200" dirty="0" smtClean="0">
                <a:solidFill>
                  <a:srgbClr val="C00000"/>
                </a:solidFill>
                <a:latin typeface="標楷體" pitchFamily="65" charset="-120"/>
                <a:ea typeface="標楷體" pitchFamily="65" charset="-120"/>
              </a:rPr>
              <a:t>河邊長了樹</a:t>
            </a:r>
            <a:endParaRPr lang="zh-TW" altLang="en-US" sz="3200" dirty="0">
              <a:solidFill>
                <a:srgbClr val="C00000"/>
              </a:solidFill>
              <a:latin typeface="標楷體" pitchFamily="65" charset="-120"/>
              <a:ea typeface="標楷體" pitchFamily="65" charset="-120"/>
            </a:endParaRPr>
          </a:p>
        </p:txBody>
      </p:sp>
      <p:sp>
        <p:nvSpPr>
          <p:cNvPr id="359" name="矩形 358"/>
          <p:cNvSpPr/>
          <p:nvPr/>
        </p:nvSpPr>
        <p:spPr>
          <a:xfrm>
            <a:off x="6605642" y="3717032"/>
            <a:ext cx="2646878" cy="1077218"/>
          </a:xfrm>
          <a:prstGeom prst="rect">
            <a:avLst/>
          </a:prstGeom>
          <a:noFill/>
        </p:spPr>
        <p:txBody>
          <a:bodyPr wrap="none">
            <a:spAutoFit/>
          </a:bodyPr>
          <a:lstStyle/>
          <a:p>
            <a:r>
              <a:rPr lang="zh-TW" altLang="zh-TW" sz="3200" dirty="0" smtClean="0">
                <a:solidFill>
                  <a:srgbClr val="C00000"/>
                </a:solidFill>
                <a:latin typeface="標楷體" pitchFamily="65" charset="-120"/>
                <a:ea typeface="標楷體" pitchFamily="65" charset="-120"/>
              </a:rPr>
              <a:t>有人拿樹的</a:t>
            </a:r>
            <a:endParaRPr lang="en-US" altLang="zh-TW" sz="3200" dirty="0" smtClean="0">
              <a:solidFill>
                <a:srgbClr val="C00000"/>
              </a:solidFill>
              <a:latin typeface="標楷體" pitchFamily="65" charset="-120"/>
              <a:ea typeface="標楷體" pitchFamily="65" charset="-120"/>
            </a:endParaRPr>
          </a:p>
          <a:p>
            <a:r>
              <a:rPr lang="zh-TW" altLang="zh-TW" sz="3200" dirty="0" smtClean="0">
                <a:solidFill>
                  <a:srgbClr val="C00000"/>
                </a:solidFill>
                <a:latin typeface="標楷體" pitchFamily="65" charset="-120"/>
                <a:ea typeface="標楷體" pitchFamily="65" charset="-120"/>
              </a:rPr>
              <a:t>材料做成了橋</a:t>
            </a:r>
            <a:endParaRPr lang="zh-TW" altLang="en-US" sz="3200" dirty="0">
              <a:solidFill>
                <a:srgbClr val="C00000"/>
              </a:solidFill>
              <a:latin typeface="標楷體" pitchFamily="65" charset="-120"/>
              <a:ea typeface="標楷體" pitchFamily="65" charset="-120"/>
            </a:endParaRPr>
          </a:p>
        </p:txBody>
      </p:sp>
      <p:sp>
        <p:nvSpPr>
          <p:cNvPr id="360" name="矩形 359"/>
          <p:cNvSpPr/>
          <p:nvPr/>
        </p:nvSpPr>
        <p:spPr>
          <a:xfrm>
            <a:off x="6605642" y="4728046"/>
            <a:ext cx="2646878" cy="1077218"/>
          </a:xfrm>
          <a:prstGeom prst="rect">
            <a:avLst/>
          </a:prstGeom>
          <a:noFill/>
        </p:spPr>
        <p:txBody>
          <a:bodyPr wrap="none">
            <a:spAutoFit/>
          </a:bodyPr>
          <a:lstStyle/>
          <a:p>
            <a:r>
              <a:rPr lang="zh-TW" altLang="zh-TW" sz="3200" dirty="0" smtClean="0">
                <a:solidFill>
                  <a:srgbClr val="C00000"/>
                </a:solidFill>
                <a:latin typeface="標楷體" pitchFamily="65" charset="-120"/>
                <a:ea typeface="標楷體" pitchFamily="65" charset="-120"/>
              </a:rPr>
              <a:t>有橋了才會有</a:t>
            </a:r>
            <a:endParaRPr lang="en-US" altLang="zh-TW" sz="3200" dirty="0" smtClean="0">
              <a:solidFill>
                <a:srgbClr val="C00000"/>
              </a:solidFill>
              <a:latin typeface="標楷體" pitchFamily="65" charset="-120"/>
              <a:ea typeface="標楷體" pitchFamily="65" charset="-120"/>
            </a:endParaRPr>
          </a:p>
          <a:p>
            <a:r>
              <a:rPr lang="zh-TW" altLang="zh-TW" sz="3200" dirty="0" smtClean="0">
                <a:solidFill>
                  <a:srgbClr val="C00000"/>
                </a:solidFill>
                <a:latin typeface="標楷體" pitchFamily="65" charset="-120"/>
                <a:ea typeface="標楷體" pitchFamily="65" charset="-120"/>
              </a:rPr>
              <a:t>人來這邊耕種</a:t>
            </a:r>
            <a:endParaRPr lang="zh-TW" altLang="en-US" sz="3200" dirty="0">
              <a:solidFill>
                <a:srgbClr val="C00000"/>
              </a:solidFill>
              <a:latin typeface="標楷體" pitchFamily="65" charset="-120"/>
              <a:ea typeface="標楷體" pitchFamily="65" charset="-120"/>
            </a:endParaRPr>
          </a:p>
        </p:txBody>
      </p:sp>
      <p:sp>
        <p:nvSpPr>
          <p:cNvPr id="361" name="矩形 360"/>
          <p:cNvSpPr/>
          <p:nvPr/>
        </p:nvSpPr>
        <p:spPr>
          <a:xfrm>
            <a:off x="6605642" y="5780782"/>
            <a:ext cx="2646878" cy="1077218"/>
          </a:xfrm>
          <a:prstGeom prst="rect">
            <a:avLst/>
          </a:prstGeom>
          <a:noFill/>
        </p:spPr>
        <p:txBody>
          <a:bodyPr wrap="none">
            <a:spAutoFit/>
          </a:bodyPr>
          <a:lstStyle/>
          <a:p>
            <a:r>
              <a:rPr lang="zh-TW" altLang="zh-TW" sz="3200" dirty="0" smtClean="0">
                <a:solidFill>
                  <a:srgbClr val="C00000"/>
                </a:solidFill>
                <a:latin typeface="標楷體" pitchFamily="65" charset="-120"/>
                <a:ea typeface="標楷體" pitchFamily="65" charset="-120"/>
              </a:rPr>
              <a:t>最後才會在這</a:t>
            </a:r>
            <a:endParaRPr lang="en-US" altLang="zh-TW" sz="3200" dirty="0" smtClean="0">
              <a:solidFill>
                <a:srgbClr val="C00000"/>
              </a:solidFill>
              <a:latin typeface="標楷體" pitchFamily="65" charset="-120"/>
              <a:ea typeface="標楷體" pitchFamily="65" charset="-120"/>
            </a:endParaRPr>
          </a:p>
          <a:p>
            <a:r>
              <a:rPr lang="zh-TW" altLang="zh-TW" sz="3200" dirty="0" smtClean="0">
                <a:solidFill>
                  <a:srgbClr val="C00000"/>
                </a:solidFill>
                <a:latin typeface="標楷體" pitchFamily="65" charset="-120"/>
                <a:ea typeface="標楷體" pitchFamily="65" charset="-120"/>
              </a:rPr>
              <a:t>邊建立房屋的</a:t>
            </a:r>
            <a:endParaRPr lang="zh-TW" altLang="en-US" sz="3200" dirty="0">
              <a:solidFill>
                <a:srgbClr val="C00000"/>
              </a:solidFill>
              <a:latin typeface="標楷體" pitchFamily="65" charset="-120"/>
              <a:ea typeface="標楷體" pitchFamily="65"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2000"/>
                                        <p:tgtEl>
                                          <p:spTgt spid="32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56"/>
                                        </p:tgtEl>
                                        <p:attrNameLst>
                                          <p:attrName>style.visibility</p:attrName>
                                        </p:attrNameLst>
                                      </p:cBhvr>
                                      <p:to>
                                        <p:strVal val="visible"/>
                                      </p:to>
                                    </p:set>
                                    <p:animEffect transition="in" filter="fade">
                                      <p:cBhvr>
                                        <p:cTn id="11" dur="2000"/>
                                        <p:tgtEl>
                                          <p:spTgt spid="356"/>
                                        </p:tgtEl>
                                      </p:cBhvr>
                                    </p:animEffect>
                                  </p:childTnLst>
                                </p:cTn>
                              </p:par>
                            </p:childTnLst>
                          </p:cTn>
                        </p:par>
                        <p:par>
                          <p:cTn id="12" fill="hold">
                            <p:stCondLst>
                              <p:cond delay="4000"/>
                            </p:stCondLst>
                            <p:childTnLst>
                              <p:par>
                                <p:cTn id="13" presetID="10" presetClass="exit" presetSubtype="0" fill="hold" grpId="1" nodeType="afterEffect">
                                  <p:stCondLst>
                                    <p:cond delay="0"/>
                                  </p:stCondLst>
                                  <p:childTnLst>
                                    <p:animEffect transition="out" filter="fade">
                                      <p:cBhvr>
                                        <p:cTn id="14" dur="2000"/>
                                        <p:tgtEl>
                                          <p:spTgt spid="326"/>
                                        </p:tgtEl>
                                      </p:cBhvr>
                                    </p:animEffect>
                                    <p:set>
                                      <p:cBhvr>
                                        <p:cTn id="15" dur="1" fill="hold">
                                          <p:stCondLst>
                                            <p:cond delay="1999"/>
                                          </p:stCondLst>
                                        </p:cTn>
                                        <p:tgtEl>
                                          <p:spTgt spid="326"/>
                                        </p:tgtEl>
                                        <p:attrNameLst>
                                          <p:attrName>style.visibility</p:attrName>
                                        </p:attrNameLst>
                                      </p:cBhvr>
                                      <p:to>
                                        <p:strVal val="hidden"/>
                                      </p:to>
                                    </p:set>
                                  </p:childTnLst>
                                </p:cTn>
                              </p:par>
                              <p:par>
                                <p:cTn id="16" presetID="22" presetClass="entr" presetSubtype="1" fill="hold" nodeType="withEffect">
                                  <p:stCondLst>
                                    <p:cond delay="0"/>
                                  </p:stCondLst>
                                  <p:childTnLst>
                                    <p:set>
                                      <p:cBhvr>
                                        <p:cTn id="17" dur="1" fill="hold">
                                          <p:stCondLst>
                                            <p:cond delay="0"/>
                                          </p:stCondLst>
                                        </p:cTn>
                                        <p:tgtEl>
                                          <p:spTgt spid="271"/>
                                        </p:tgtEl>
                                        <p:attrNameLst>
                                          <p:attrName>style.visibility</p:attrName>
                                        </p:attrNameLst>
                                      </p:cBhvr>
                                      <p:to>
                                        <p:strVal val="visible"/>
                                      </p:to>
                                    </p:set>
                                    <p:animEffect transition="in" filter="wipe(up)">
                                      <p:cBhvr>
                                        <p:cTn id="18" dur="500"/>
                                        <p:tgtEl>
                                          <p:spTgt spid="271"/>
                                        </p:tgtEl>
                                      </p:cBhvr>
                                    </p:animEffect>
                                  </p:childTnLst>
                                </p:cTn>
                              </p:par>
                              <p:par>
                                <p:cTn id="19" presetID="22" presetClass="entr" presetSubtype="1" fill="hold" nodeType="withEffect">
                                  <p:stCondLst>
                                    <p:cond delay="500"/>
                                  </p:stCondLst>
                                  <p:childTnLst>
                                    <p:set>
                                      <p:cBhvr>
                                        <p:cTn id="20" dur="1" fill="hold">
                                          <p:stCondLst>
                                            <p:cond delay="0"/>
                                          </p:stCondLst>
                                        </p:cTn>
                                        <p:tgtEl>
                                          <p:spTgt spid="322"/>
                                        </p:tgtEl>
                                        <p:attrNameLst>
                                          <p:attrName>style.visibility</p:attrName>
                                        </p:attrNameLst>
                                      </p:cBhvr>
                                      <p:to>
                                        <p:strVal val="visible"/>
                                      </p:to>
                                    </p:set>
                                    <p:animEffect transition="in" filter="wipe(up)">
                                      <p:cBhvr>
                                        <p:cTn id="21" dur="2000"/>
                                        <p:tgtEl>
                                          <p:spTgt spid="322"/>
                                        </p:tgtEl>
                                      </p:cBhvr>
                                    </p:animEffect>
                                  </p:childTnLst>
                                </p:cTn>
                              </p:par>
                              <p:par>
                                <p:cTn id="22" presetID="22" presetClass="entr" presetSubtype="1" fill="hold" nodeType="withEffect">
                                  <p:stCondLst>
                                    <p:cond delay="1000"/>
                                  </p:stCondLst>
                                  <p:childTnLst>
                                    <p:set>
                                      <p:cBhvr>
                                        <p:cTn id="23" dur="1" fill="hold">
                                          <p:stCondLst>
                                            <p:cond delay="0"/>
                                          </p:stCondLst>
                                        </p:cTn>
                                        <p:tgtEl>
                                          <p:spTgt spid="323"/>
                                        </p:tgtEl>
                                        <p:attrNameLst>
                                          <p:attrName>style.visibility</p:attrName>
                                        </p:attrNameLst>
                                      </p:cBhvr>
                                      <p:to>
                                        <p:strVal val="visible"/>
                                      </p:to>
                                    </p:set>
                                    <p:animEffect transition="in" filter="wipe(up)">
                                      <p:cBhvr>
                                        <p:cTn id="24" dur="2000"/>
                                        <p:tgtEl>
                                          <p:spTgt spid="323"/>
                                        </p:tgtEl>
                                      </p:cBhvr>
                                    </p:animEffect>
                                  </p:childTnLst>
                                </p:cTn>
                              </p:par>
                              <p:par>
                                <p:cTn id="25" presetID="10" presetClass="entr" presetSubtype="0" fill="hold" nodeType="withEffect">
                                  <p:stCondLst>
                                    <p:cond delay="500"/>
                                  </p:stCondLst>
                                  <p:childTnLst>
                                    <p:set>
                                      <p:cBhvr>
                                        <p:cTn id="26" dur="1" fill="hold">
                                          <p:stCondLst>
                                            <p:cond delay="0"/>
                                          </p:stCondLst>
                                        </p:cTn>
                                        <p:tgtEl>
                                          <p:spTgt spid="357"/>
                                        </p:tgtEl>
                                        <p:attrNameLst>
                                          <p:attrName>style.visibility</p:attrName>
                                        </p:attrNameLst>
                                      </p:cBhvr>
                                      <p:to>
                                        <p:strVal val="visible"/>
                                      </p:to>
                                    </p:set>
                                    <p:animEffect transition="in" filter="fade">
                                      <p:cBhvr>
                                        <p:cTn id="27" dur="2000"/>
                                        <p:tgtEl>
                                          <p:spTgt spid="357"/>
                                        </p:tgtEl>
                                      </p:cBhvr>
                                    </p:animEffect>
                                  </p:childTnLst>
                                </p:cTn>
                              </p:par>
                            </p:childTnLst>
                          </p:cTn>
                        </p:par>
                        <p:par>
                          <p:cTn id="28" fill="hold">
                            <p:stCondLst>
                              <p:cond delay="7000"/>
                            </p:stCondLst>
                            <p:childTnLst>
                              <p:par>
                                <p:cTn id="29" presetID="10" presetClass="exit" presetSubtype="0" fill="hold" grpId="1" nodeType="afterEffect">
                                  <p:stCondLst>
                                    <p:cond delay="0"/>
                                  </p:stCondLst>
                                  <p:childTnLst>
                                    <p:animEffect transition="out" filter="fade">
                                      <p:cBhvr>
                                        <p:cTn id="30" dur="2000"/>
                                        <p:tgtEl>
                                          <p:spTgt spid="356"/>
                                        </p:tgtEl>
                                      </p:cBhvr>
                                    </p:animEffect>
                                    <p:set>
                                      <p:cBhvr>
                                        <p:cTn id="31" dur="1" fill="hold">
                                          <p:stCondLst>
                                            <p:cond delay="1999"/>
                                          </p:stCondLst>
                                        </p:cTn>
                                        <p:tgtEl>
                                          <p:spTgt spid="35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355"/>
                                        </p:tgtEl>
                                        <p:attrNameLst>
                                          <p:attrName>style.visibility</p:attrName>
                                        </p:attrNameLst>
                                      </p:cBhvr>
                                      <p:to>
                                        <p:strVal val="visible"/>
                                      </p:to>
                                    </p:set>
                                    <p:animEffect transition="in" filter="fade">
                                      <p:cBhvr>
                                        <p:cTn id="34" dur="2000"/>
                                        <p:tgtEl>
                                          <p:spTgt spid="355"/>
                                        </p:tgtEl>
                                      </p:cBhvr>
                                    </p:animEffect>
                                  </p:childTnLst>
                                </p:cTn>
                              </p:par>
                              <p:par>
                                <p:cTn id="35" presetID="10" presetClass="entr" presetSubtype="0" fill="hold" nodeType="withEffect">
                                  <p:stCondLst>
                                    <p:cond delay="0"/>
                                  </p:stCondLst>
                                  <p:childTnLst>
                                    <p:set>
                                      <p:cBhvr>
                                        <p:cTn id="36" dur="1" fill="hold">
                                          <p:stCondLst>
                                            <p:cond delay="0"/>
                                          </p:stCondLst>
                                        </p:cTn>
                                        <p:tgtEl>
                                          <p:spTgt spid="285"/>
                                        </p:tgtEl>
                                        <p:attrNameLst>
                                          <p:attrName>style.visibility</p:attrName>
                                        </p:attrNameLst>
                                      </p:cBhvr>
                                      <p:to>
                                        <p:strVal val="visible"/>
                                      </p:to>
                                    </p:set>
                                    <p:animEffect transition="in" filter="fade">
                                      <p:cBhvr>
                                        <p:cTn id="37" dur="2000"/>
                                        <p:tgtEl>
                                          <p:spTgt spid="285"/>
                                        </p:tgtEl>
                                      </p:cBhvr>
                                    </p:animEffect>
                                  </p:childTnLst>
                                </p:cTn>
                              </p:par>
                              <p:par>
                                <p:cTn id="38" presetID="10" presetClass="entr" presetSubtype="0" fill="hold" nodeType="withEffect">
                                  <p:stCondLst>
                                    <p:cond delay="500"/>
                                  </p:stCondLst>
                                  <p:childTnLst>
                                    <p:set>
                                      <p:cBhvr>
                                        <p:cTn id="39" dur="1" fill="hold">
                                          <p:stCondLst>
                                            <p:cond delay="0"/>
                                          </p:stCondLst>
                                        </p:cTn>
                                        <p:tgtEl>
                                          <p:spTgt spid="290"/>
                                        </p:tgtEl>
                                        <p:attrNameLst>
                                          <p:attrName>style.visibility</p:attrName>
                                        </p:attrNameLst>
                                      </p:cBhvr>
                                      <p:to>
                                        <p:strVal val="visible"/>
                                      </p:to>
                                    </p:set>
                                    <p:animEffect transition="in" filter="fade">
                                      <p:cBhvr>
                                        <p:cTn id="40" dur="2000"/>
                                        <p:tgtEl>
                                          <p:spTgt spid="290"/>
                                        </p:tgtEl>
                                      </p:cBhvr>
                                    </p:animEffect>
                                  </p:childTnLst>
                                </p:cTn>
                              </p:par>
                              <p:par>
                                <p:cTn id="41" presetID="10" presetClass="entr" presetSubtype="0" fill="hold" nodeType="withEffect">
                                  <p:stCondLst>
                                    <p:cond delay="500"/>
                                  </p:stCondLst>
                                  <p:childTnLst>
                                    <p:set>
                                      <p:cBhvr>
                                        <p:cTn id="42" dur="1" fill="hold">
                                          <p:stCondLst>
                                            <p:cond delay="0"/>
                                          </p:stCondLst>
                                        </p:cTn>
                                        <p:tgtEl>
                                          <p:spTgt spid="354"/>
                                        </p:tgtEl>
                                        <p:attrNameLst>
                                          <p:attrName>style.visibility</p:attrName>
                                        </p:attrNameLst>
                                      </p:cBhvr>
                                      <p:to>
                                        <p:strVal val="visible"/>
                                      </p:to>
                                    </p:set>
                                    <p:animEffect transition="in" filter="fade">
                                      <p:cBhvr>
                                        <p:cTn id="43" dur="2000"/>
                                        <p:tgtEl>
                                          <p:spTgt spid="354"/>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358"/>
                                        </p:tgtEl>
                                        <p:attrNameLst>
                                          <p:attrName>style.visibility</p:attrName>
                                        </p:attrNameLst>
                                      </p:cBhvr>
                                      <p:to>
                                        <p:strVal val="visible"/>
                                      </p:to>
                                    </p:set>
                                    <p:animEffect transition="in" filter="fade">
                                      <p:cBhvr>
                                        <p:cTn id="46" dur="2000"/>
                                        <p:tgtEl>
                                          <p:spTgt spid="358"/>
                                        </p:tgtEl>
                                      </p:cBhvr>
                                    </p:animEffect>
                                  </p:childTnLst>
                                </p:cTn>
                              </p:par>
                            </p:childTnLst>
                          </p:cTn>
                        </p:par>
                        <p:par>
                          <p:cTn id="47" fill="hold">
                            <p:stCondLst>
                              <p:cond delay="9500"/>
                            </p:stCondLst>
                            <p:childTnLst>
                              <p:par>
                                <p:cTn id="48" presetID="10" presetClass="exit" presetSubtype="0" fill="hold" grpId="1" nodeType="afterEffect">
                                  <p:stCondLst>
                                    <p:cond delay="0"/>
                                  </p:stCondLst>
                                  <p:childTnLst>
                                    <p:animEffect transition="out" filter="fade">
                                      <p:cBhvr>
                                        <p:cTn id="49" dur="2000"/>
                                        <p:tgtEl>
                                          <p:spTgt spid="357"/>
                                        </p:tgtEl>
                                      </p:cBhvr>
                                    </p:animEffect>
                                    <p:set>
                                      <p:cBhvr>
                                        <p:cTn id="50" dur="1" fill="hold">
                                          <p:stCondLst>
                                            <p:cond delay="1999"/>
                                          </p:stCondLst>
                                        </p:cTn>
                                        <p:tgtEl>
                                          <p:spTgt spid="357"/>
                                        </p:tgtEl>
                                        <p:attrNameLst>
                                          <p:attrName>style.visibility</p:attrName>
                                        </p:attrNameLst>
                                      </p:cBhvr>
                                      <p:to>
                                        <p:strVal val="hidden"/>
                                      </p:to>
                                    </p:set>
                                  </p:childTnLst>
                                </p:cTn>
                              </p:par>
                              <p:par>
                                <p:cTn id="51" presetID="22" presetClass="entr" presetSubtype="8" fill="hold" nodeType="withEffect">
                                  <p:stCondLst>
                                    <p:cond delay="0"/>
                                  </p:stCondLst>
                                  <p:childTnLst>
                                    <p:set>
                                      <p:cBhvr>
                                        <p:cTn id="52" dur="1" fill="hold">
                                          <p:stCondLst>
                                            <p:cond delay="0"/>
                                          </p:stCondLst>
                                        </p:cTn>
                                        <p:tgtEl>
                                          <p:spTgt spid="324"/>
                                        </p:tgtEl>
                                        <p:attrNameLst>
                                          <p:attrName>style.visibility</p:attrName>
                                        </p:attrNameLst>
                                      </p:cBhvr>
                                      <p:to>
                                        <p:strVal val="visible"/>
                                      </p:to>
                                    </p:set>
                                    <p:animEffect transition="in" filter="wipe(left)">
                                      <p:cBhvr>
                                        <p:cTn id="53" dur="500"/>
                                        <p:tgtEl>
                                          <p:spTgt spid="3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59"/>
                                        </p:tgtEl>
                                        <p:attrNameLst>
                                          <p:attrName>style.visibility</p:attrName>
                                        </p:attrNameLst>
                                      </p:cBhvr>
                                      <p:to>
                                        <p:strVal val="visible"/>
                                      </p:to>
                                    </p:set>
                                    <p:animEffect transition="in" filter="fade">
                                      <p:cBhvr>
                                        <p:cTn id="56" dur="2000"/>
                                        <p:tgtEl>
                                          <p:spTgt spid="359"/>
                                        </p:tgtEl>
                                      </p:cBhvr>
                                    </p:animEffect>
                                  </p:childTnLst>
                                </p:cTn>
                              </p:par>
                            </p:childTnLst>
                          </p:cTn>
                        </p:par>
                        <p:par>
                          <p:cTn id="57" fill="hold">
                            <p:stCondLst>
                              <p:cond delay="11500"/>
                            </p:stCondLst>
                            <p:childTnLst>
                              <p:par>
                                <p:cTn id="58" presetID="10" presetClass="exit" presetSubtype="0" fill="hold" grpId="1" nodeType="afterEffect">
                                  <p:stCondLst>
                                    <p:cond delay="0"/>
                                  </p:stCondLst>
                                  <p:childTnLst>
                                    <p:animEffect transition="out" filter="fade">
                                      <p:cBhvr>
                                        <p:cTn id="59" dur="2000"/>
                                        <p:tgtEl>
                                          <p:spTgt spid="358"/>
                                        </p:tgtEl>
                                      </p:cBhvr>
                                    </p:animEffect>
                                    <p:set>
                                      <p:cBhvr>
                                        <p:cTn id="60" dur="1" fill="hold">
                                          <p:stCondLst>
                                            <p:cond delay="1999"/>
                                          </p:stCondLst>
                                        </p:cTn>
                                        <p:tgtEl>
                                          <p:spTgt spid="358"/>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336"/>
                                        </p:tgtEl>
                                        <p:attrNameLst>
                                          <p:attrName>style.visibility</p:attrName>
                                        </p:attrNameLst>
                                      </p:cBhvr>
                                      <p:to>
                                        <p:strVal val="visible"/>
                                      </p:to>
                                    </p:set>
                                    <p:animEffect transition="in" filter="fade">
                                      <p:cBhvr>
                                        <p:cTn id="63" dur="2000"/>
                                        <p:tgtEl>
                                          <p:spTgt spid="33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0"/>
                                        </p:tgtEl>
                                        <p:attrNameLst>
                                          <p:attrName>style.visibility</p:attrName>
                                        </p:attrNameLst>
                                      </p:cBhvr>
                                      <p:to>
                                        <p:strVal val="visible"/>
                                      </p:to>
                                    </p:set>
                                    <p:animEffect transition="in" filter="fade">
                                      <p:cBhvr>
                                        <p:cTn id="66" dur="2000"/>
                                        <p:tgtEl>
                                          <p:spTgt spid="360"/>
                                        </p:tgtEl>
                                      </p:cBhvr>
                                    </p:animEffect>
                                  </p:childTnLst>
                                </p:cTn>
                              </p:par>
                            </p:childTnLst>
                          </p:cTn>
                        </p:par>
                        <p:par>
                          <p:cTn id="67" fill="hold">
                            <p:stCondLst>
                              <p:cond delay="13500"/>
                            </p:stCondLst>
                            <p:childTnLst>
                              <p:par>
                                <p:cTn id="68" presetID="10" presetClass="exit" presetSubtype="0" fill="hold" grpId="1" nodeType="afterEffect">
                                  <p:stCondLst>
                                    <p:cond delay="0"/>
                                  </p:stCondLst>
                                  <p:childTnLst>
                                    <p:animEffect transition="out" filter="fade">
                                      <p:cBhvr>
                                        <p:cTn id="69" dur="2000"/>
                                        <p:tgtEl>
                                          <p:spTgt spid="359"/>
                                        </p:tgtEl>
                                      </p:cBhvr>
                                    </p:animEffect>
                                    <p:set>
                                      <p:cBhvr>
                                        <p:cTn id="70" dur="1" fill="hold">
                                          <p:stCondLst>
                                            <p:cond delay="1999"/>
                                          </p:stCondLst>
                                        </p:cTn>
                                        <p:tgtEl>
                                          <p:spTgt spid="359"/>
                                        </p:tgtEl>
                                        <p:attrNameLst>
                                          <p:attrName>style.visibility</p:attrName>
                                        </p:attrNameLst>
                                      </p:cBhvr>
                                      <p:to>
                                        <p:strVal val="hidden"/>
                                      </p:to>
                                    </p:set>
                                  </p:childTnLst>
                                </p:cTn>
                              </p:par>
                              <p:par>
                                <p:cTn id="71" presetID="22" presetClass="entr" presetSubtype="2" fill="hold" nodeType="withEffect">
                                  <p:stCondLst>
                                    <p:cond delay="0"/>
                                  </p:stCondLst>
                                  <p:childTnLst>
                                    <p:set>
                                      <p:cBhvr>
                                        <p:cTn id="72" dur="1" fill="hold">
                                          <p:stCondLst>
                                            <p:cond delay="0"/>
                                          </p:stCondLst>
                                        </p:cTn>
                                        <p:tgtEl>
                                          <p:spTgt spid="338"/>
                                        </p:tgtEl>
                                        <p:attrNameLst>
                                          <p:attrName>style.visibility</p:attrName>
                                        </p:attrNameLst>
                                      </p:cBhvr>
                                      <p:to>
                                        <p:strVal val="visible"/>
                                      </p:to>
                                    </p:set>
                                    <p:animEffect transition="in" filter="wipe(right)">
                                      <p:cBhvr>
                                        <p:cTn id="73" dur="500"/>
                                        <p:tgtEl>
                                          <p:spTgt spid="338"/>
                                        </p:tgtEl>
                                      </p:cBhvr>
                                    </p:animEffect>
                                  </p:childTnLst>
                                </p:cTn>
                              </p:par>
                            </p:childTnLst>
                          </p:cTn>
                        </p:par>
                        <p:par>
                          <p:cTn id="74" fill="hold">
                            <p:stCondLst>
                              <p:cond delay="15500"/>
                            </p:stCondLst>
                            <p:childTnLst>
                              <p:par>
                                <p:cTn id="75" presetID="22" presetClass="entr" presetSubtype="4" fill="hold" nodeType="afterEffect">
                                  <p:stCondLst>
                                    <p:cond delay="0"/>
                                  </p:stCondLst>
                                  <p:childTnLst>
                                    <p:set>
                                      <p:cBhvr>
                                        <p:cTn id="76" dur="1" fill="hold">
                                          <p:stCondLst>
                                            <p:cond delay="0"/>
                                          </p:stCondLst>
                                        </p:cTn>
                                        <p:tgtEl>
                                          <p:spTgt spid="337"/>
                                        </p:tgtEl>
                                        <p:attrNameLst>
                                          <p:attrName>style.visibility</p:attrName>
                                        </p:attrNameLst>
                                      </p:cBhvr>
                                      <p:to>
                                        <p:strVal val="visible"/>
                                      </p:to>
                                    </p:set>
                                    <p:animEffect transition="in" filter="wipe(down)">
                                      <p:cBhvr>
                                        <p:cTn id="77" dur="500"/>
                                        <p:tgtEl>
                                          <p:spTgt spid="33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61"/>
                                        </p:tgtEl>
                                        <p:attrNameLst>
                                          <p:attrName>style.visibility</p:attrName>
                                        </p:attrNameLst>
                                      </p:cBhvr>
                                      <p:to>
                                        <p:strVal val="visible"/>
                                      </p:to>
                                    </p:set>
                                    <p:animEffect transition="in" filter="fade">
                                      <p:cBhvr>
                                        <p:cTn id="80" dur="2000"/>
                                        <p:tgtEl>
                                          <p:spTgt spid="361"/>
                                        </p:tgtEl>
                                      </p:cBhvr>
                                    </p:animEffect>
                                  </p:childTnLst>
                                </p:cTn>
                              </p:par>
                            </p:childTnLst>
                          </p:cTn>
                        </p:par>
                        <p:par>
                          <p:cTn id="81" fill="hold">
                            <p:stCondLst>
                              <p:cond delay="17500"/>
                            </p:stCondLst>
                            <p:childTnLst>
                              <p:par>
                                <p:cTn id="82" presetID="10" presetClass="exit" presetSubtype="0" fill="hold" grpId="1" nodeType="afterEffect">
                                  <p:stCondLst>
                                    <p:cond delay="0"/>
                                  </p:stCondLst>
                                  <p:childTnLst>
                                    <p:animEffect transition="out" filter="fade">
                                      <p:cBhvr>
                                        <p:cTn id="83" dur="2000"/>
                                        <p:tgtEl>
                                          <p:spTgt spid="360"/>
                                        </p:tgtEl>
                                      </p:cBhvr>
                                    </p:animEffect>
                                    <p:set>
                                      <p:cBhvr>
                                        <p:cTn id="84" dur="1" fill="hold">
                                          <p:stCondLst>
                                            <p:cond delay="1999"/>
                                          </p:stCondLst>
                                        </p:cTn>
                                        <p:tgtEl>
                                          <p:spTgt spid="360"/>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1046"/>
                                        </p:tgtEl>
                                        <p:attrNameLst>
                                          <p:attrName>style.visibility</p:attrName>
                                        </p:attrNameLst>
                                      </p:cBhvr>
                                      <p:to>
                                        <p:strVal val="visible"/>
                                      </p:to>
                                    </p:set>
                                    <p:animEffect transition="in" filter="fade">
                                      <p:cBhvr>
                                        <p:cTn id="87" dur="2000"/>
                                        <p:tgtEl>
                                          <p:spTgt spid="1046"/>
                                        </p:tgtEl>
                                      </p:cBhvr>
                                    </p:animEffect>
                                  </p:childTnLst>
                                </p:cTn>
                              </p:par>
                            </p:childTnLst>
                          </p:cTn>
                        </p:par>
                        <p:par>
                          <p:cTn id="88" fill="hold">
                            <p:stCondLst>
                              <p:cond delay="19500"/>
                            </p:stCondLst>
                            <p:childTnLst>
                              <p:par>
                                <p:cTn id="89" presetID="10" presetClass="exit" presetSubtype="0" fill="hold" grpId="1" nodeType="afterEffect">
                                  <p:stCondLst>
                                    <p:cond delay="0"/>
                                  </p:stCondLst>
                                  <p:childTnLst>
                                    <p:animEffect transition="out" filter="fade">
                                      <p:cBhvr>
                                        <p:cTn id="90" dur="2000"/>
                                        <p:tgtEl>
                                          <p:spTgt spid="361"/>
                                        </p:tgtEl>
                                      </p:cBhvr>
                                    </p:animEffect>
                                    <p:set>
                                      <p:cBhvr>
                                        <p:cTn id="91" dur="1" fill="hold">
                                          <p:stCondLst>
                                            <p:cond delay="1999"/>
                                          </p:stCondLst>
                                        </p:cTn>
                                        <p:tgtEl>
                                          <p:spTgt spid="3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p:bldP spid="326" grpId="1"/>
      <p:bldP spid="356" grpId="0"/>
      <p:bldP spid="356" grpId="1"/>
      <p:bldP spid="357" grpId="1"/>
      <p:bldP spid="358" grpId="0"/>
      <p:bldP spid="358" grpId="1"/>
      <p:bldP spid="359" grpId="0"/>
      <p:bldP spid="359" grpId="1"/>
      <p:bldP spid="360" grpId="0"/>
      <p:bldP spid="360" grpId="1"/>
      <p:bldP spid="361" grpId="0"/>
      <p:bldP spid="361"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5" name="Picture 23"/>
          <p:cNvPicPr>
            <a:picLocks noChangeAspect="1" noChangeArrowheads="1"/>
          </p:cNvPicPr>
          <p:nvPr/>
        </p:nvPicPr>
        <p:blipFill>
          <a:blip r:embed="rId4" cstate="print">
            <a:clrChange>
              <a:clrFrom>
                <a:srgbClr val="008080"/>
              </a:clrFrom>
              <a:clrTo>
                <a:srgbClr val="008080">
                  <a:alpha val="0"/>
                </a:srgbClr>
              </a:clrTo>
            </a:clrChange>
          </a:blip>
          <a:srcRect/>
          <a:stretch>
            <a:fillRect/>
          </a:stretch>
        </p:blipFill>
        <p:spPr bwMode="auto">
          <a:xfrm>
            <a:off x="3779912" y="3861048"/>
            <a:ext cx="403245" cy="672076"/>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139951" y="3737194"/>
            <a:ext cx="648073" cy="699918"/>
          </a:xfrm>
          <a:prstGeom prst="rect">
            <a:avLst/>
          </a:prstGeom>
          <a:noFill/>
          <a:ln w="9525">
            <a:noFill/>
            <a:miter lim="800000"/>
            <a:headEnd/>
            <a:tailEnd/>
          </a:ln>
        </p:spPr>
      </p:pic>
      <p:sp>
        <p:nvSpPr>
          <p:cNvPr id="7" name="圓角矩形圖說文字 6"/>
          <p:cNvSpPr/>
          <p:nvPr/>
        </p:nvSpPr>
        <p:spPr>
          <a:xfrm>
            <a:off x="1043608" y="0"/>
            <a:ext cx="3888432" cy="2160240"/>
          </a:xfrm>
          <a:prstGeom prst="wedgeRoundRectCallout">
            <a:avLst>
              <a:gd name="adj1" fmla="val 38441"/>
              <a:gd name="adj2" fmla="val 12108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3200" dirty="0" smtClean="0">
                <a:solidFill>
                  <a:schemeClr val="tx1"/>
                </a:solidFill>
              </a:rPr>
              <a:t>你知道這是</a:t>
            </a:r>
            <a:r>
              <a:rPr lang="zh-TW" altLang="en-US" sz="3200" dirty="0" smtClean="0">
                <a:solidFill>
                  <a:schemeClr val="tx1"/>
                </a:solidFill>
              </a:rPr>
              <a:t>多麼的難得幸運，少一個環節都不行的耶</a:t>
            </a:r>
            <a:endParaRPr lang="zh-TW" altLang="zh-TW" sz="3200" dirty="0" smtClean="0">
              <a:solidFill>
                <a:schemeClr val="tx1"/>
              </a:solidFill>
            </a:endParaRPr>
          </a:p>
          <a:p>
            <a:pPr algn="ctr"/>
            <a:endParaRPr lang="zh-TW" altLang="en-US" dirty="0"/>
          </a:p>
        </p:txBody>
      </p:sp>
      <p:sp>
        <p:nvSpPr>
          <p:cNvPr id="8" name="圓角矩形圖說文字 7"/>
          <p:cNvSpPr/>
          <p:nvPr/>
        </p:nvSpPr>
        <p:spPr>
          <a:xfrm>
            <a:off x="0" y="1700808"/>
            <a:ext cx="3888432" cy="2160240"/>
          </a:xfrm>
          <a:prstGeom prst="wedgeRoundRectCallout">
            <a:avLst>
              <a:gd name="adj1" fmla="val 61956"/>
              <a:gd name="adj2" fmla="val 4776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1"/>
                </a:solidFill>
              </a:rPr>
              <a:t>所以呀，</a:t>
            </a:r>
            <a:endParaRPr lang="en-US" altLang="zh-TW" sz="2800" dirty="0" smtClean="0">
              <a:solidFill>
                <a:schemeClr val="tx1"/>
              </a:solidFill>
            </a:endParaRPr>
          </a:p>
          <a:p>
            <a:pPr algn="ctr"/>
            <a:r>
              <a:rPr lang="zh-TW" altLang="en-US" sz="2800" dirty="0" smtClean="0">
                <a:solidFill>
                  <a:schemeClr val="tx1"/>
                </a:solidFill>
              </a:rPr>
              <a:t>你看看那些祖先那麼辛苦，你卻成天</a:t>
            </a:r>
            <a:r>
              <a:rPr lang="en-US" altLang="zh-TW" sz="2800" dirty="0" smtClean="0">
                <a:solidFill>
                  <a:schemeClr val="tx1"/>
                </a:solidFill>
              </a:rPr>
              <a:t>%#$#</a:t>
            </a:r>
            <a:r>
              <a:rPr lang="zh-TW" altLang="en-US" sz="2800" dirty="0" smtClean="0">
                <a:solidFill>
                  <a:schemeClr val="tx1"/>
                </a:solidFill>
              </a:rPr>
              <a:t>*</a:t>
            </a:r>
            <a:r>
              <a:rPr lang="en-US" altLang="zh-TW" sz="2800" dirty="0" smtClean="0">
                <a:solidFill>
                  <a:schemeClr val="tx1"/>
                </a:solidFill>
              </a:rPr>
              <a:t>(</a:t>
            </a:r>
            <a:r>
              <a:rPr lang="zh-TW" altLang="en-US" sz="2800" dirty="0" smtClean="0">
                <a:solidFill>
                  <a:schemeClr val="tx1"/>
                </a:solidFill>
              </a:rPr>
              <a:t>*</a:t>
            </a:r>
            <a:r>
              <a:rPr lang="en-US" altLang="zh-TW" sz="2800" dirty="0" smtClean="0">
                <a:solidFill>
                  <a:schemeClr val="tx1"/>
                </a:solidFill>
              </a:rPr>
              <a:t>(</a:t>
            </a:r>
            <a:r>
              <a:rPr lang="zh-TW" altLang="en-US" sz="2800" dirty="0" smtClean="0">
                <a:solidFill>
                  <a:schemeClr val="tx1"/>
                </a:solidFill>
              </a:rPr>
              <a:t>*</a:t>
            </a:r>
            <a:r>
              <a:rPr lang="en-US" altLang="zh-TW" sz="2800" dirty="0" smtClean="0">
                <a:solidFill>
                  <a:schemeClr val="tx1"/>
                </a:solidFill>
              </a:rPr>
              <a:t>$#</a:t>
            </a:r>
            <a:r>
              <a:rPr lang="zh-TW" altLang="en-US" sz="2800" dirty="0" smtClean="0">
                <a:solidFill>
                  <a:schemeClr val="tx1"/>
                </a:solidFill>
              </a:rPr>
              <a:t>*</a:t>
            </a:r>
            <a:r>
              <a:rPr lang="en-US" altLang="zh-TW" sz="2800" dirty="0" smtClean="0">
                <a:solidFill>
                  <a:schemeClr val="tx1"/>
                </a:solidFill>
              </a:rPr>
              <a:t>&amp;@@!#$</a:t>
            </a:r>
            <a:endParaRPr lang="zh-TW" altLang="en-US" sz="2800" dirty="0">
              <a:solidFill>
                <a:schemeClr val="tx1"/>
              </a:solidFill>
            </a:endParaRPr>
          </a:p>
        </p:txBody>
      </p:sp>
      <p:pic>
        <p:nvPicPr>
          <p:cNvPr id="57349" name="Picture 5"/>
          <p:cNvPicPr>
            <a:picLocks noChangeAspect="1" noChangeArrowheads="1"/>
          </p:cNvPicPr>
          <p:nvPr/>
        </p:nvPicPr>
        <p:blipFill>
          <a:blip r:embed="rId6" cstate="print"/>
          <a:srcRect/>
          <a:stretch>
            <a:fillRect/>
          </a:stretch>
        </p:blipFill>
        <p:spPr bwMode="auto">
          <a:xfrm>
            <a:off x="5004048" y="0"/>
            <a:ext cx="4139952" cy="4742329"/>
          </a:xfrm>
          <a:prstGeom prst="rect">
            <a:avLst/>
          </a:prstGeom>
          <a:noFill/>
          <a:ln w="9525">
            <a:noFill/>
            <a:miter lim="800000"/>
            <a:headEnd/>
            <a:tailEnd/>
          </a:ln>
        </p:spPr>
      </p:pic>
      <p:pic>
        <p:nvPicPr>
          <p:cNvPr id="57351" name="Picture 7"/>
          <p:cNvPicPr>
            <a:picLocks noChangeAspect="1" noChangeArrowheads="1"/>
          </p:cNvPicPr>
          <p:nvPr/>
        </p:nvPicPr>
        <p:blipFill>
          <a:blip r:embed="rId7" cstate="print"/>
          <a:srcRect l="696"/>
          <a:stretch>
            <a:fillRect/>
          </a:stretch>
        </p:blipFill>
        <p:spPr bwMode="auto">
          <a:xfrm>
            <a:off x="3923928" y="4797152"/>
            <a:ext cx="5220073" cy="2060848"/>
          </a:xfrm>
          <a:prstGeom prst="rect">
            <a:avLst/>
          </a:prstGeom>
          <a:noFill/>
          <a:ln w="9525">
            <a:noFill/>
            <a:miter lim="800000"/>
            <a:headEnd/>
            <a:tailEnd/>
          </a:ln>
        </p:spPr>
      </p:pic>
      <p:sp>
        <p:nvSpPr>
          <p:cNvPr id="16" name="圓角矩形圖說文字 15"/>
          <p:cNvSpPr/>
          <p:nvPr/>
        </p:nvSpPr>
        <p:spPr>
          <a:xfrm>
            <a:off x="0" y="4697760"/>
            <a:ext cx="3888432" cy="2160240"/>
          </a:xfrm>
          <a:prstGeom prst="wedgeRoundRectCallout">
            <a:avLst>
              <a:gd name="adj1" fmla="val 51038"/>
              <a:gd name="adj2" fmla="val -6713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chemeClr val="tx1"/>
                </a:solidFill>
              </a:rPr>
              <a:t>(</a:t>
            </a:r>
            <a:r>
              <a:rPr lang="zh-TW" altLang="en-US" sz="2800" dirty="0" smtClean="0">
                <a:solidFill>
                  <a:schemeClr val="tx1"/>
                </a:solidFill>
              </a:rPr>
              <a:t>心聲：</a:t>
            </a:r>
            <a:r>
              <a:rPr lang="zh-TW" altLang="zh-TW" sz="2800" dirty="0" smtClean="0">
                <a:solidFill>
                  <a:schemeClr val="tx1"/>
                </a:solidFill>
              </a:rPr>
              <a:t>雖然我沒麼能力，但是長時間處在這種環境還是會練成特殊技，看我的</a:t>
            </a:r>
            <a:r>
              <a:rPr lang="en-US" altLang="zh-TW" sz="2800" dirty="0" smtClean="0">
                <a:solidFill>
                  <a:schemeClr val="tx1"/>
                </a:solidFill>
              </a:rPr>
              <a:t>)</a:t>
            </a:r>
            <a:endParaRPr lang="zh-TW" altLang="en-US" sz="2800" dirty="0">
              <a:solidFill>
                <a:schemeClr val="tx1"/>
              </a:solidFill>
            </a:endParaRPr>
          </a:p>
        </p:txBody>
      </p:sp>
      <p:sp>
        <p:nvSpPr>
          <p:cNvPr id="17" name="文字方塊 16"/>
          <p:cNvSpPr txBox="1"/>
          <p:nvPr/>
        </p:nvSpPr>
        <p:spPr>
          <a:xfrm>
            <a:off x="755576" y="1844824"/>
            <a:ext cx="720080" cy="646331"/>
          </a:xfrm>
          <a:prstGeom prst="rect">
            <a:avLst/>
          </a:prstGeom>
          <a:noFill/>
        </p:spPr>
        <p:txBody>
          <a:bodyPr wrap="square" rtlCol="0">
            <a:spAutoFit/>
          </a:bodyPr>
          <a:lstStyle/>
          <a:p>
            <a:r>
              <a:rPr lang="en-US" altLang="zh-TW" sz="3600" dirty="0" smtClean="0">
                <a:solidFill>
                  <a:srgbClr val="00B050"/>
                </a:solidFill>
              </a:rPr>
              <a:t>//</a:t>
            </a:r>
            <a:endParaRPr lang="zh-TW" altLang="en-US" sz="36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22" presetClass="entr" presetSubtype="2" fill="hold" grpId="0" nodeType="withEffect">
                                  <p:stCondLst>
                                    <p:cond delay="0"/>
                                  </p:stCondLst>
                                  <p:childTnLst>
                                    <p:set>
                                      <p:cBhvr>
                                        <p:cTn id="13" dur="1" fill="hold">
                                          <p:stCondLst>
                                            <p:cond delay="0"/>
                                          </p:stCondLst>
                                        </p:cTn>
                                        <p:tgtEl>
                                          <p:spTgt spid="8">
                                            <p:bg/>
                                          </p:spTgt>
                                        </p:tgtEl>
                                        <p:attrNameLst>
                                          <p:attrName>style.visibility</p:attrName>
                                        </p:attrNameLst>
                                      </p:cBhvr>
                                      <p:to>
                                        <p:strVal val="visible"/>
                                      </p:to>
                                    </p:set>
                                    <p:animEffect transition="in" filter="wipe(right)">
                                      <p:cBhvr>
                                        <p:cTn id="14" dur="500"/>
                                        <p:tgtEl>
                                          <p:spTgt spid="8">
                                            <p:bg/>
                                          </p:spTgt>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right)">
                                      <p:cBhvr>
                                        <p:cTn id="17" dur="500"/>
                                        <p:tgtEl>
                                          <p:spTgt spid="8">
                                            <p:txEl>
                                              <p:pRg st="0" end="0"/>
                                            </p:txEl>
                                          </p:spTgt>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right)">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1000" fill="hold"/>
                                        <p:tgtEl>
                                          <p:spTgt spid="17"/>
                                        </p:tgtEl>
                                        <p:attrNameLst>
                                          <p:attrName>ppt_x</p:attrName>
                                        </p:attrNameLst>
                                      </p:cBhvr>
                                      <p:tavLst>
                                        <p:tav tm="0">
                                          <p:val>
                                            <p:strVal val="0-#ppt_w/2"/>
                                          </p:val>
                                        </p:tav>
                                        <p:tav tm="100000">
                                          <p:val>
                                            <p:strVal val="#ppt_x"/>
                                          </p:val>
                                        </p:tav>
                                      </p:tavLst>
                                    </p:anim>
                                    <p:anim calcmode="lin" valueType="num">
                                      <p:cBhvr additive="base">
                                        <p:cTn id="31" dur="1000" fill="hold"/>
                                        <p:tgtEl>
                                          <p:spTgt spid="17"/>
                                        </p:tgtEl>
                                        <p:attrNameLst>
                                          <p:attrName>ppt_y</p:attrName>
                                        </p:attrNameLst>
                                      </p:cBhvr>
                                      <p:tavLst>
                                        <p:tav tm="0">
                                          <p:val>
                                            <p:strVal val="#ppt_y"/>
                                          </p:val>
                                        </p:tav>
                                        <p:tav tm="100000">
                                          <p:val>
                                            <p:strVal val="#ppt_y"/>
                                          </p:val>
                                        </p:tav>
                                      </p:tavLst>
                                    </p:anim>
                                  </p:childTnLst>
                                </p:cTn>
                              </p:par>
                              <p:par>
                                <p:cTn id="32" presetID="3" presetClass="emph" presetSubtype="2" fill="hold" nodeType="withEffect">
                                  <p:stCondLst>
                                    <p:cond delay="0"/>
                                  </p:stCondLst>
                                  <p:childTnLst>
                                    <p:animClr clrSpc="rgb" dir="cw">
                                      <p:cBhvr override="childStyle">
                                        <p:cTn id="33" dur="2000" fill="hold"/>
                                        <p:tgtEl>
                                          <p:spTgt spid="8">
                                            <p:txEl>
                                              <p:pRg st="0" end="0"/>
                                            </p:txEl>
                                          </p:spTgt>
                                        </p:tgtEl>
                                        <p:attrNameLst>
                                          <p:attrName>style.color</p:attrName>
                                        </p:attrNameLst>
                                      </p:cBhvr>
                                      <p:to>
                                        <a:srgbClr val="2BA743"/>
                                      </p:to>
                                    </p:animClr>
                                  </p:childTnLst>
                                </p:cTn>
                              </p:par>
                              <p:par>
                                <p:cTn id="34" presetID="3" presetClass="emph" presetSubtype="2" fill="hold" nodeType="withEffect">
                                  <p:stCondLst>
                                    <p:cond delay="0"/>
                                  </p:stCondLst>
                                  <p:childTnLst>
                                    <p:animClr clrSpc="rgb" dir="cw">
                                      <p:cBhvr override="childStyle">
                                        <p:cTn id="35" dur="2000" fill="hold"/>
                                        <p:tgtEl>
                                          <p:spTgt spid="8">
                                            <p:txEl>
                                              <p:pRg st="1" end="1"/>
                                            </p:txEl>
                                          </p:spTgt>
                                        </p:tgtEl>
                                        <p:attrNameLst>
                                          <p:attrName>style.color</p:attrName>
                                        </p:attrNameLst>
                                      </p:cBhvr>
                                      <p:to>
                                        <a:srgbClr val="2BA743"/>
                                      </p:to>
                                    </p:animClr>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7351"/>
                                        </p:tgtEl>
                                        <p:attrNameLst>
                                          <p:attrName>style.visibility</p:attrName>
                                        </p:attrNameLst>
                                      </p:cBhvr>
                                      <p:to>
                                        <p:strVal val="visible"/>
                                      </p:to>
                                    </p:set>
                                    <p:animEffect transition="in" filter="fade">
                                      <p:cBhvr>
                                        <p:cTn id="40" dur="1000"/>
                                        <p:tgtEl>
                                          <p:spTgt spid="57351"/>
                                        </p:tgtEl>
                                      </p:cBhvr>
                                    </p:animEffect>
                                    <p:anim calcmode="lin" valueType="num">
                                      <p:cBhvr>
                                        <p:cTn id="41" dur="1000" fill="hold"/>
                                        <p:tgtEl>
                                          <p:spTgt spid="57351"/>
                                        </p:tgtEl>
                                        <p:attrNameLst>
                                          <p:attrName>ppt_x</p:attrName>
                                        </p:attrNameLst>
                                      </p:cBhvr>
                                      <p:tavLst>
                                        <p:tav tm="0">
                                          <p:val>
                                            <p:strVal val="#ppt_x"/>
                                          </p:val>
                                        </p:tav>
                                        <p:tav tm="100000">
                                          <p:val>
                                            <p:strVal val="#ppt_x"/>
                                          </p:val>
                                        </p:tav>
                                      </p:tavLst>
                                    </p:anim>
                                    <p:anim calcmode="lin" valueType="num">
                                      <p:cBhvr>
                                        <p:cTn id="42" dur="1000" fill="hold"/>
                                        <p:tgtEl>
                                          <p:spTgt spid="57351"/>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55" presetClass="entr" presetSubtype="0" fill="hold" nodeType="afterEffect">
                                  <p:stCondLst>
                                    <p:cond delay="0"/>
                                  </p:stCondLst>
                                  <p:childTnLst>
                                    <p:set>
                                      <p:cBhvr>
                                        <p:cTn id="45" dur="1" fill="hold">
                                          <p:stCondLst>
                                            <p:cond delay="0"/>
                                          </p:stCondLst>
                                        </p:cTn>
                                        <p:tgtEl>
                                          <p:spTgt spid="57349"/>
                                        </p:tgtEl>
                                        <p:attrNameLst>
                                          <p:attrName>style.visibility</p:attrName>
                                        </p:attrNameLst>
                                      </p:cBhvr>
                                      <p:to>
                                        <p:strVal val="visible"/>
                                      </p:to>
                                    </p:set>
                                    <p:anim calcmode="lin" valueType="num">
                                      <p:cBhvr>
                                        <p:cTn id="46" dur="1000" fill="hold"/>
                                        <p:tgtEl>
                                          <p:spTgt spid="57349"/>
                                        </p:tgtEl>
                                        <p:attrNameLst>
                                          <p:attrName>ppt_w</p:attrName>
                                        </p:attrNameLst>
                                      </p:cBhvr>
                                      <p:tavLst>
                                        <p:tav tm="0">
                                          <p:val>
                                            <p:strVal val="#ppt_w*0.70"/>
                                          </p:val>
                                        </p:tav>
                                        <p:tav tm="100000">
                                          <p:val>
                                            <p:strVal val="#ppt_w"/>
                                          </p:val>
                                        </p:tav>
                                      </p:tavLst>
                                    </p:anim>
                                    <p:anim calcmode="lin" valueType="num">
                                      <p:cBhvr>
                                        <p:cTn id="47" dur="1000" fill="hold"/>
                                        <p:tgtEl>
                                          <p:spTgt spid="57349"/>
                                        </p:tgtEl>
                                        <p:attrNameLst>
                                          <p:attrName>ppt_h</p:attrName>
                                        </p:attrNameLst>
                                      </p:cBhvr>
                                      <p:tavLst>
                                        <p:tav tm="0">
                                          <p:val>
                                            <p:strVal val="#ppt_h"/>
                                          </p:val>
                                        </p:tav>
                                        <p:tav tm="100000">
                                          <p:val>
                                            <p:strVal val="#ppt_h"/>
                                          </p:val>
                                        </p:tav>
                                      </p:tavLst>
                                    </p:anim>
                                    <p:animEffect transition="in" filter="fade">
                                      <p:cBhvr>
                                        <p:cTn id="48" dur="1000"/>
                                        <p:tgtEl>
                                          <p:spTgt spid="57349"/>
                                        </p:tgtEl>
                                      </p:cBhvr>
                                    </p:animEffect>
                                  </p:childTnLst>
                                </p:cTn>
                              </p:par>
                            </p:childTnLst>
                          </p:cTn>
                        </p:par>
                        <p:par>
                          <p:cTn id="49" fill="hold">
                            <p:stCondLst>
                              <p:cond delay="2000"/>
                            </p:stCondLst>
                            <p:childTnLst>
                              <p:par>
                                <p:cTn id="50" presetID="64" presetClass="path" presetSubtype="0" accel="50000" decel="50000" fill="hold" nodeType="afterEffect">
                                  <p:stCondLst>
                                    <p:cond delay="0"/>
                                  </p:stCondLst>
                                  <p:childTnLst>
                                    <p:animMotion origin="layout" path="M 0 1.48148E-6 L -0.05503 -0.64375 " pathEditMode="relative" rAng="0" ptsTypes="AA">
                                      <p:cBhvr>
                                        <p:cTn id="51" dur="2000" fill="hold"/>
                                        <p:tgtEl>
                                          <p:spTgt spid="57351"/>
                                        </p:tgtEl>
                                        <p:attrNameLst>
                                          <p:attrName>ppt_x</p:attrName>
                                          <p:attrName>ppt_y</p:attrName>
                                        </p:attrNameLst>
                                      </p:cBhvr>
                                      <p:rCtr x="-2800" y="-32200"/>
                                    </p:animMotion>
                                  </p:childTnLst>
                                </p:cTn>
                              </p:par>
                              <p:par>
                                <p:cTn id="52" presetID="6" presetClass="emph" presetSubtype="0" fill="hold" nodeType="withEffect">
                                  <p:stCondLst>
                                    <p:cond delay="0"/>
                                  </p:stCondLst>
                                  <p:childTnLst>
                                    <p:animScale>
                                      <p:cBhvr>
                                        <p:cTn id="53" dur="2000" fill="hold"/>
                                        <p:tgtEl>
                                          <p:spTgt spid="57351"/>
                                        </p:tgtEl>
                                      </p:cBhvr>
                                      <p:by x="38000" y="3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build="allAtOnce" animBg="1"/>
      <p:bldP spid="16"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4" name="文字方塊 3"/>
          <p:cNvSpPr txBox="1"/>
          <p:nvPr/>
        </p:nvSpPr>
        <p:spPr>
          <a:xfrm>
            <a:off x="0" y="0"/>
            <a:ext cx="9144000" cy="7017306"/>
          </a:xfrm>
          <a:prstGeom prst="rect">
            <a:avLst/>
          </a:prstGeom>
          <a:solidFill>
            <a:schemeClr val="bg1">
              <a:alpha val="75000"/>
            </a:schemeClr>
          </a:solidFill>
        </p:spPr>
        <p:txBody>
          <a:bodyPr wrap="square" rtlCol="0">
            <a:spAutoFit/>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
        <p:nvSpPr>
          <p:cNvPr id="2" name="標題 1"/>
          <p:cNvSpPr>
            <a:spLocks noGrp="1"/>
          </p:cNvSpPr>
          <p:nvPr>
            <p:ph type="title"/>
          </p:nvPr>
        </p:nvSpPr>
        <p:spPr/>
        <p:txBody>
          <a:bodyPr/>
          <a:lstStyle/>
          <a:p>
            <a:r>
              <a:rPr lang="zh-TW" altLang="en-US" dirty="0" smtClean="0"/>
              <a:t>敘述順序</a:t>
            </a:r>
            <a:endParaRPr lang="zh-TW" altLang="en-US" dirty="0"/>
          </a:p>
        </p:txBody>
      </p:sp>
      <p:sp>
        <p:nvSpPr>
          <p:cNvPr id="3" name="內容版面配置區 2"/>
          <p:cNvSpPr>
            <a:spLocks noGrp="1"/>
          </p:cNvSpPr>
          <p:nvPr>
            <p:ph idx="1"/>
          </p:nvPr>
        </p:nvSpPr>
        <p:spPr>
          <a:xfrm>
            <a:off x="457200" y="1340768"/>
            <a:ext cx="8229600" cy="5517232"/>
          </a:xfrm>
        </p:spPr>
        <p:txBody>
          <a:bodyPr>
            <a:normAutofit fontScale="85000" lnSpcReduction="20000"/>
          </a:bodyPr>
          <a:lstStyle/>
          <a:p>
            <a:r>
              <a:rPr lang="zh-TW" altLang="en-US" dirty="0" smtClean="0"/>
              <a:t>學習資訊的第二步就是理解他們的</a:t>
            </a:r>
            <a:r>
              <a:rPr lang="zh-TW" altLang="zh-TW" dirty="0" smtClean="0"/>
              <a:t>因果關係</a:t>
            </a:r>
            <a:endParaRPr lang="en-US" altLang="zh-TW" dirty="0" smtClean="0"/>
          </a:p>
          <a:p>
            <a:endParaRPr lang="en-US" altLang="zh-TW" dirty="0" smtClean="0"/>
          </a:p>
          <a:p>
            <a:r>
              <a:rPr lang="zh-TW" altLang="en-US" dirty="0" smtClean="0"/>
              <a:t>假設</a:t>
            </a:r>
            <a:r>
              <a:rPr lang="en-US" altLang="zh-TW" dirty="0" smtClean="0"/>
              <a:t>A</a:t>
            </a:r>
            <a:r>
              <a:rPr lang="zh-TW" altLang="en-US" dirty="0" smtClean="0"/>
              <a:t>是個容器，</a:t>
            </a:r>
            <a:r>
              <a:rPr lang="en-US" altLang="zh-TW" dirty="0" smtClean="0"/>
              <a:t>B</a:t>
            </a:r>
            <a:r>
              <a:rPr lang="zh-TW" altLang="en-US" dirty="0" smtClean="0"/>
              <a:t>是個東西</a:t>
            </a:r>
            <a:endParaRPr lang="zh-TW" altLang="zh-TW" dirty="0" smtClean="0"/>
          </a:p>
          <a:p>
            <a:r>
              <a:rPr lang="en-US" altLang="zh-TW" dirty="0" smtClean="0"/>
              <a:t>A&lt;-B; </a:t>
            </a:r>
            <a:r>
              <a:rPr lang="zh-TW" altLang="zh-TW" dirty="0" smtClean="0"/>
              <a:t>就是把</a:t>
            </a:r>
            <a:r>
              <a:rPr lang="en-US" altLang="zh-TW" dirty="0" smtClean="0"/>
              <a:t>B</a:t>
            </a:r>
            <a:r>
              <a:rPr lang="zh-TW" altLang="zh-TW" dirty="0" smtClean="0"/>
              <a:t>放進</a:t>
            </a:r>
            <a:r>
              <a:rPr lang="en-US" altLang="zh-TW" dirty="0" smtClean="0"/>
              <a:t>A</a:t>
            </a:r>
            <a:endParaRPr lang="zh-TW" altLang="zh-TW" dirty="0" smtClean="0"/>
          </a:p>
          <a:p>
            <a:pPr lvl="0"/>
            <a:endParaRPr lang="en-US" altLang="zh-TW" dirty="0" smtClean="0"/>
          </a:p>
          <a:p>
            <a:pPr lvl="0"/>
            <a:r>
              <a:rPr lang="zh-TW" altLang="zh-TW" dirty="0" smtClean="0"/>
              <a:t>看見</a:t>
            </a:r>
            <a:r>
              <a:rPr lang="en-US" altLang="zh-TW" dirty="0" smtClean="0"/>
              <a:t>&lt;-</a:t>
            </a:r>
            <a:r>
              <a:rPr lang="zh-TW" altLang="zh-TW" dirty="0" smtClean="0"/>
              <a:t>河流</a:t>
            </a:r>
            <a:r>
              <a:rPr lang="en-US" altLang="zh-TW" dirty="0" smtClean="0"/>
              <a:t>;</a:t>
            </a:r>
            <a:endParaRPr lang="zh-TW" altLang="zh-TW" dirty="0" smtClean="0"/>
          </a:p>
          <a:p>
            <a:pPr lvl="1"/>
            <a:r>
              <a:rPr lang="zh-TW" altLang="zh-TW" dirty="0" smtClean="0"/>
              <a:t>請列出看見的東西</a:t>
            </a:r>
            <a:r>
              <a:rPr lang="en-US" altLang="zh-TW" dirty="0" smtClean="0"/>
              <a:t>: ___</a:t>
            </a:r>
            <a:endParaRPr lang="zh-TW" altLang="zh-TW" dirty="0" smtClean="0"/>
          </a:p>
          <a:p>
            <a:pPr lvl="0"/>
            <a:r>
              <a:rPr lang="zh-TW" altLang="en-US" dirty="0" smtClean="0"/>
              <a:t>看見</a:t>
            </a:r>
            <a:r>
              <a:rPr lang="en-US" altLang="zh-TW" dirty="0" smtClean="0"/>
              <a:t>&lt;-</a:t>
            </a:r>
            <a:r>
              <a:rPr lang="zh-TW" altLang="zh-TW" dirty="0" smtClean="0"/>
              <a:t>樹</a:t>
            </a:r>
            <a:r>
              <a:rPr lang="en-US" altLang="zh-TW" dirty="0" smtClean="0"/>
              <a:t>;</a:t>
            </a:r>
            <a:endParaRPr lang="zh-TW" altLang="zh-TW" dirty="0" smtClean="0"/>
          </a:p>
          <a:p>
            <a:pPr lvl="1"/>
            <a:r>
              <a:rPr lang="zh-TW" altLang="zh-TW" dirty="0" smtClean="0"/>
              <a:t>請列出看見的東西</a:t>
            </a:r>
            <a:r>
              <a:rPr lang="en-US" altLang="zh-TW" dirty="0" smtClean="0"/>
              <a:t>: ___</a:t>
            </a:r>
            <a:endParaRPr lang="zh-TW" altLang="zh-TW" dirty="0" smtClean="0"/>
          </a:p>
          <a:p>
            <a:pPr lvl="0"/>
            <a:r>
              <a:rPr lang="zh-TW" altLang="zh-TW" dirty="0" smtClean="0"/>
              <a:t>看見</a:t>
            </a:r>
            <a:r>
              <a:rPr lang="en-US" altLang="zh-TW" dirty="0" smtClean="0"/>
              <a:t>&lt;-</a:t>
            </a:r>
            <a:r>
              <a:rPr lang="zh-TW" altLang="zh-TW" dirty="0" smtClean="0"/>
              <a:t>河流和樹</a:t>
            </a:r>
            <a:r>
              <a:rPr lang="en-US" altLang="zh-TW" dirty="0" smtClean="0"/>
              <a:t>;</a:t>
            </a:r>
            <a:r>
              <a:rPr lang="zh-TW" altLang="zh-TW" dirty="0" smtClean="0"/>
              <a:t> </a:t>
            </a:r>
          </a:p>
          <a:p>
            <a:pPr lvl="1"/>
            <a:r>
              <a:rPr lang="zh-TW" altLang="zh-TW" dirty="0" smtClean="0"/>
              <a:t>請列出看見的東西</a:t>
            </a:r>
            <a:r>
              <a:rPr lang="en-US" altLang="zh-TW" dirty="0" smtClean="0"/>
              <a:t>: </a:t>
            </a:r>
            <a:r>
              <a:rPr lang="zh-TW" altLang="zh-TW" dirty="0" smtClean="0"/>
              <a:t>河流和樹 </a:t>
            </a:r>
          </a:p>
          <a:p>
            <a:pPr lvl="0"/>
            <a:r>
              <a:rPr lang="zh-TW" altLang="zh-TW" dirty="0" smtClean="0"/>
              <a:t>看見</a:t>
            </a:r>
            <a:r>
              <a:rPr lang="en-US" altLang="zh-TW" dirty="0" smtClean="0"/>
              <a:t>&lt;-</a:t>
            </a:r>
            <a:r>
              <a:rPr lang="zh-TW" altLang="zh-TW" dirty="0" smtClean="0"/>
              <a:t>田</a:t>
            </a:r>
            <a:r>
              <a:rPr lang="en-US" altLang="zh-TW" dirty="0" smtClean="0"/>
              <a:t>;</a:t>
            </a:r>
          </a:p>
          <a:p>
            <a:pPr lvl="1"/>
            <a:r>
              <a:rPr lang="zh-TW" altLang="zh-TW" dirty="0" smtClean="0"/>
              <a:t>請列出看見的東西</a:t>
            </a:r>
            <a:r>
              <a:rPr lang="en-US" altLang="zh-TW" dirty="0" smtClean="0"/>
              <a:t>: ___</a:t>
            </a:r>
            <a:endParaRPr lang="zh-TW" altLang="zh-TW" dirty="0" smtClean="0"/>
          </a:p>
        </p:txBody>
      </p:sp>
      <p:sp>
        <p:nvSpPr>
          <p:cNvPr id="5" name="文字方塊 4"/>
          <p:cNvSpPr txBox="1"/>
          <p:nvPr/>
        </p:nvSpPr>
        <p:spPr>
          <a:xfrm>
            <a:off x="5004048" y="3501008"/>
            <a:ext cx="1512168"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 </a:t>
            </a:r>
            <a:r>
              <a:rPr lang="zh-TW" altLang="en-US" sz="2400" dirty="0" smtClean="0">
                <a:solidFill>
                  <a:srgbClr val="FF0000"/>
                </a:solidFill>
              </a:rPr>
              <a:t>河流</a:t>
            </a:r>
            <a:endParaRPr lang="zh-TW" altLang="en-US" sz="2400" dirty="0">
              <a:solidFill>
                <a:srgbClr val="FF0000"/>
              </a:solidFill>
            </a:endParaRPr>
          </a:p>
        </p:txBody>
      </p:sp>
      <p:sp>
        <p:nvSpPr>
          <p:cNvPr id="6" name="文字方塊 5"/>
          <p:cNvSpPr txBox="1"/>
          <p:nvPr/>
        </p:nvSpPr>
        <p:spPr>
          <a:xfrm>
            <a:off x="5004048" y="4437112"/>
            <a:ext cx="1080120"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a:t>
            </a:r>
            <a:r>
              <a:rPr lang="zh-TW" altLang="en-US" sz="2400" dirty="0" smtClean="0">
                <a:solidFill>
                  <a:srgbClr val="FF0000"/>
                </a:solidFill>
              </a:rPr>
              <a:t>樹</a:t>
            </a:r>
            <a:endParaRPr lang="zh-TW" altLang="en-US" sz="2400" dirty="0">
              <a:solidFill>
                <a:srgbClr val="FF0000"/>
              </a:solidFill>
            </a:endParaRPr>
          </a:p>
        </p:txBody>
      </p:sp>
      <p:sp>
        <p:nvSpPr>
          <p:cNvPr id="7" name="文字方塊 6"/>
          <p:cNvSpPr txBox="1"/>
          <p:nvPr/>
        </p:nvSpPr>
        <p:spPr>
          <a:xfrm>
            <a:off x="5004048" y="6093296"/>
            <a:ext cx="1152128"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a:t>
            </a:r>
            <a:r>
              <a:rPr lang="zh-TW" altLang="en-US" sz="2400" dirty="0" smtClean="0">
                <a:solidFill>
                  <a:srgbClr val="FF0000"/>
                </a:solidFill>
              </a:rPr>
              <a:t>田</a:t>
            </a:r>
            <a:endParaRPr lang="zh-TW" alt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20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20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2000"/>
                                        <p:tgtEl>
                                          <p:spTgt spid="3">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20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2000"/>
                                        <p:tgtEl>
                                          <p:spTgt spid="3">
                                            <p:txEl>
                                              <p:pRg st="9" end="9"/>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2000"/>
                                        <p:tgtEl>
                                          <p:spTgt spid="3">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fade">
                                      <p:cBhvr>
                                        <p:cTn id="54" dur="2000"/>
                                        <p:tgtEl>
                                          <p:spTgt spid="3">
                                            <p:txEl>
                                              <p:pRg st="11" end="11"/>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2000"/>
                                        <p:tgtEl>
                                          <p:spTgt spid="3">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grpSp>
        <p:nvGrpSpPr>
          <p:cNvPr id="365" name="群組 364"/>
          <p:cNvGrpSpPr/>
          <p:nvPr/>
        </p:nvGrpSpPr>
        <p:grpSpPr>
          <a:xfrm>
            <a:off x="5868144" y="0"/>
            <a:ext cx="778644" cy="1241376"/>
            <a:chOff x="5868144" y="0"/>
            <a:chExt cx="778644" cy="1241376"/>
          </a:xfrm>
        </p:grpSpPr>
        <p:pic>
          <p:nvPicPr>
            <p:cNvPr id="296" name="Picture 8"/>
            <p:cNvPicPr>
              <a:picLocks noChangeAspect="1" noChangeArrowheads="1"/>
            </p:cNvPicPr>
            <p:nvPr/>
          </p:nvPicPr>
          <p:blipFill>
            <a:blip r:embed="rId4" cstate="print"/>
            <a:srcRect/>
            <a:stretch>
              <a:fillRect/>
            </a:stretch>
          </p:blipFill>
          <p:spPr bwMode="auto">
            <a:xfrm>
              <a:off x="5868144" y="0"/>
              <a:ext cx="418604" cy="620688"/>
            </a:xfrm>
            <a:prstGeom prst="rect">
              <a:avLst/>
            </a:prstGeom>
            <a:noFill/>
            <a:ln w="9525">
              <a:noFill/>
              <a:miter lim="800000"/>
              <a:headEnd/>
              <a:tailEnd/>
            </a:ln>
          </p:spPr>
        </p:pic>
        <p:pic>
          <p:nvPicPr>
            <p:cNvPr id="299" name="Picture 8"/>
            <p:cNvPicPr>
              <a:picLocks noChangeAspect="1" noChangeArrowheads="1"/>
            </p:cNvPicPr>
            <p:nvPr/>
          </p:nvPicPr>
          <p:blipFill>
            <a:blip r:embed="rId4" cstate="print"/>
            <a:srcRect/>
            <a:stretch>
              <a:fillRect/>
            </a:stretch>
          </p:blipFill>
          <p:spPr bwMode="auto">
            <a:xfrm>
              <a:off x="5868144" y="620688"/>
              <a:ext cx="418604" cy="620688"/>
            </a:xfrm>
            <a:prstGeom prst="rect">
              <a:avLst/>
            </a:prstGeom>
            <a:noFill/>
            <a:ln w="9525">
              <a:noFill/>
              <a:miter lim="800000"/>
              <a:headEnd/>
              <a:tailEnd/>
            </a:ln>
          </p:spPr>
        </p:pic>
        <p:pic>
          <p:nvPicPr>
            <p:cNvPr id="300" name="Picture 8"/>
            <p:cNvPicPr>
              <a:picLocks noChangeAspect="1" noChangeArrowheads="1"/>
            </p:cNvPicPr>
            <p:nvPr/>
          </p:nvPicPr>
          <p:blipFill>
            <a:blip r:embed="rId4" cstate="print"/>
            <a:srcRect/>
            <a:stretch>
              <a:fillRect/>
            </a:stretch>
          </p:blipFill>
          <p:spPr bwMode="auto">
            <a:xfrm>
              <a:off x="6228184" y="0"/>
              <a:ext cx="418604" cy="620688"/>
            </a:xfrm>
            <a:prstGeom prst="rect">
              <a:avLst/>
            </a:prstGeom>
            <a:noFill/>
            <a:ln w="9525">
              <a:noFill/>
              <a:miter lim="800000"/>
              <a:headEnd/>
              <a:tailEnd/>
            </a:ln>
          </p:spPr>
        </p:pic>
        <p:pic>
          <p:nvPicPr>
            <p:cNvPr id="301" name="Picture 8"/>
            <p:cNvPicPr>
              <a:picLocks noChangeAspect="1" noChangeArrowheads="1"/>
            </p:cNvPicPr>
            <p:nvPr/>
          </p:nvPicPr>
          <p:blipFill>
            <a:blip r:embed="rId4" cstate="print"/>
            <a:srcRect/>
            <a:stretch>
              <a:fillRect/>
            </a:stretch>
          </p:blipFill>
          <p:spPr bwMode="auto">
            <a:xfrm>
              <a:off x="6228184" y="620688"/>
              <a:ext cx="418604" cy="620688"/>
            </a:xfrm>
            <a:prstGeom prst="rect">
              <a:avLst/>
            </a:prstGeom>
            <a:noFill/>
            <a:ln w="9525">
              <a:noFill/>
              <a:miter lim="800000"/>
              <a:headEnd/>
              <a:tailEnd/>
            </a:ln>
          </p:spPr>
        </p:pic>
      </p:grpSp>
      <p:grpSp>
        <p:nvGrpSpPr>
          <p:cNvPr id="366" name="群組 365"/>
          <p:cNvGrpSpPr/>
          <p:nvPr/>
        </p:nvGrpSpPr>
        <p:grpSpPr>
          <a:xfrm>
            <a:off x="5436096" y="0"/>
            <a:ext cx="778644" cy="1241376"/>
            <a:chOff x="5436096" y="0"/>
            <a:chExt cx="778644" cy="1241376"/>
          </a:xfrm>
        </p:grpSpPr>
        <p:pic>
          <p:nvPicPr>
            <p:cNvPr id="312" name="Picture 8"/>
            <p:cNvPicPr>
              <a:picLocks noChangeAspect="1" noChangeArrowheads="1"/>
            </p:cNvPicPr>
            <p:nvPr/>
          </p:nvPicPr>
          <p:blipFill>
            <a:blip r:embed="rId4" cstate="print"/>
            <a:srcRect/>
            <a:stretch>
              <a:fillRect/>
            </a:stretch>
          </p:blipFill>
          <p:spPr bwMode="auto">
            <a:xfrm>
              <a:off x="5436096" y="0"/>
              <a:ext cx="418604" cy="620688"/>
            </a:xfrm>
            <a:prstGeom prst="rect">
              <a:avLst/>
            </a:prstGeom>
            <a:noFill/>
            <a:ln w="9525">
              <a:noFill/>
              <a:miter lim="800000"/>
              <a:headEnd/>
              <a:tailEnd/>
            </a:ln>
          </p:spPr>
        </p:pic>
        <p:pic>
          <p:nvPicPr>
            <p:cNvPr id="313" name="Picture 8"/>
            <p:cNvPicPr>
              <a:picLocks noChangeAspect="1" noChangeArrowheads="1"/>
            </p:cNvPicPr>
            <p:nvPr/>
          </p:nvPicPr>
          <p:blipFill>
            <a:blip r:embed="rId4" cstate="print"/>
            <a:srcRect/>
            <a:stretch>
              <a:fillRect/>
            </a:stretch>
          </p:blipFill>
          <p:spPr bwMode="auto">
            <a:xfrm>
              <a:off x="5436096" y="620688"/>
              <a:ext cx="418604" cy="620688"/>
            </a:xfrm>
            <a:prstGeom prst="rect">
              <a:avLst/>
            </a:prstGeom>
            <a:noFill/>
            <a:ln w="9525">
              <a:noFill/>
              <a:miter lim="800000"/>
              <a:headEnd/>
              <a:tailEnd/>
            </a:ln>
          </p:spPr>
        </p:pic>
        <p:pic>
          <p:nvPicPr>
            <p:cNvPr id="314" name="Picture 8"/>
            <p:cNvPicPr>
              <a:picLocks noChangeAspect="1" noChangeArrowheads="1"/>
            </p:cNvPicPr>
            <p:nvPr/>
          </p:nvPicPr>
          <p:blipFill>
            <a:blip r:embed="rId4" cstate="print"/>
            <a:srcRect/>
            <a:stretch>
              <a:fillRect/>
            </a:stretch>
          </p:blipFill>
          <p:spPr bwMode="auto">
            <a:xfrm>
              <a:off x="5796136" y="0"/>
              <a:ext cx="418604" cy="620688"/>
            </a:xfrm>
            <a:prstGeom prst="rect">
              <a:avLst/>
            </a:prstGeom>
            <a:noFill/>
            <a:ln w="9525">
              <a:noFill/>
              <a:miter lim="800000"/>
              <a:headEnd/>
              <a:tailEnd/>
            </a:ln>
          </p:spPr>
        </p:pic>
        <p:pic>
          <p:nvPicPr>
            <p:cNvPr id="321" name="Picture 8"/>
            <p:cNvPicPr>
              <a:picLocks noChangeAspect="1" noChangeArrowheads="1"/>
            </p:cNvPicPr>
            <p:nvPr/>
          </p:nvPicPr>
          <p:blipFill>
            <a:blip r:embed="rId4" cstate="print"/>
            <a:srcRect/>
            <a:stretch>
              <a:fillRect/>
            </a:stretch>
          </p:blipFill>
          <p:spPr bwMode="auto">
            <a:xfrm>
              <a:off x="5796136" y="620688"/>
              <a:ext cx="418604" cy="620688"/>
            </a:xfrm>
            <a:prstGeom prst="rect">
              <a:avLst/>
            </a:prstGeom>
            <a:noFill/>
            <a:ln w="9525">
              <a:noFill/>
              <a:miter lim="800000"/>
              <a:headEnd/>
              <a:tailEnd/>
            </a:ln>
          </p:spPr>
        </p:pic>
      </p:grpSp>
      <p:sp>
        <p:nvSpPr>
          <p:cNvPr id="2" name="標題 1"/>
          <p:cNvSpPr>
            <a:spLocks noGrp="1"/>
          </p:cNvSpPr>
          <p:nvPr>
            <p:ph type="title"/>
          </p:nvPr>
        </p:nvSpPr>
        <p:spPr/>
        <p:txBody>
          <a:bodyPr/>
          <a:lstStyle/>
          <a:p>
            <a:endParaRPr lang="zh-TW" altLang="en-US" dirty="0"/>
          </a:p>
        </p:txBody>
      </p:sp>
      <p:grpSp>
        <p:nvGrpSpPr>
          <p:cNvPr id="367" name="群組 366"/>
          <p:cNvGrpSpPr/>
          <p:nvPr/>
        </p:nvGrpSpPr>
        <p:grpSpPr>
          <a:xfrm>
            <a:off x="5724128" y="5670054"/>
            <a:ext cx="870198" cy="611882"/>
            <a:chOff x="5724128" y="5670054"/>
            <a:chExt cx="870198" cy="611882"/>
          </a:xfrm>
        </p:grpSpPr>
        <p:pic>
          <p:nvPicPr>
            <p:cNvPr id="1030" name="Picture 6"/>
            <p:cNvPicPr>
              <a:picLocks noChangeAspect="1" noChangeArrowheads="1"/>
            </p:cNvPicPr>
            <p:nvPr/>
          </p:nvPicPr>
          <p:blipFill>
            <a:blip r:embed="rId5" cstate="print"/>
            <a:srcRect/>
            <a:stretch>
              <a:fillRect/>
            </a:stretch>
          </p:blipFill>
          <p:spPr bwMode="auto">
            <a:xfrm>
              <a:off x="5724128" y="5670054"/>
              <a:ext cx="438150" cy="323850"/>
            </a:xfrm>
            <a:prstGeom prst="rect">
              <a:avLst/>
            </a:prstGeom>
            <a:noFill/>
            <a:ln w="9525">
              <a:noFill/>
              <a:miter lim="800000"/>
              <a:headEnd/>
              <a:tailEnd/>
            </a:ln>
          </p:spPr>
        </p:pic>
        <p:pic>
          <p:nvPicPr>
            <p:cNvPr id="37" name="Picture 6"/>
            <p:cNvPicPr>
              <a:picLocks noChangeAspect="1" noChangeArrowheads="1"/>
            </p:cNvPicPr>
            <p:nvPr/>
          </p:nvPicPr>
          <p:blipFill>
            <a:blip r:embed="rId5" cstate="print"/>
            <a:srcRect/>
            <a:stretch>
              <a:fillRect/>
            </a:stretch>
          </p:blipFill>
          <p:spPr bwMode="auto">
            <a:xfrm>
              <a:off x="5724128" y="5958086"/>
              <a:ext cx="438150" cy="323850"/>
            </a:xfrm>
            <a:prstGeom prst="rect">
              <a:avLst/>
            </a:prstGeom>
            <a:noFill/>
            <a:ln w="9525">
              <a:noFill/>
              <a:miter lim="800000"/>
              <a:headEnd/>
              <a:tailEnd/>
            </a:ln>
          </p:spPr>
        </p:pic>
        <p:pic>
          <p:nvPicPr>
            <p:cNvPr id="38" name="Picture 6"/>
            <p:cNvPicPr>
              <a:picLocks noChangeAspect="1" noChangeArrowheads="1"/>
            </p:cNvPicPr>
            <p:nvPr/>
          </p:nvPicPr>
          <p:blipFill>
            <a:blip r:embed="rId5" cstate="print"/>
            <a:srcRect/>
            <a:stretch>
              <a:fillRect/>
            </a:stretch>
          </p:blipFill>
          <p:spPr bwMode="auto">
            <a:xfrm rot="10800000">
              <a:off x="6156176" y="5958086"/>
              <a:ext cx="438150" cy="323850"/>
            </a:xfrm>
            <a:prstGeom prst="rect">
              <a:avLst/>
            </a:prstGeom>
            <a:noFill/>
            <a:ln w="9525">
              <a:noFill/>
              <a:miter lim="800000"/>
              <a:headEnd/>
              <a:tailEnd/>
            </a:ln>
          </p:spPr>
        </p:pic>
        <p:pic>
          <p:nvPicPr>
            <p:cNvPr id="39" name="Picture 6"/>
            <p:cNvPicPr>
              <a:picLocks noChangeAspect="1" noChangeArrowheads="1"/>
            </p:cNvPicPr>
            <p:nvPr/>
          </p:nvPicPr>
          <p:blipFill>
            <a:blip r:embed="rId5" cstate="print"/>
            <a:srcRect/>
            <a:stretch>
              <a:fillRect/>
            </a:stretch>
          </p:blipFill>
          <p:spPr bwMode="auto">
            <a:xfrm rot="10800000">
              <a:off x="6156176" y="5670054"/>
              <a:ext cx="438150" cy="323850"/>
            </a:xfrm>
            <a:prstGeom prst="rect">
              <a:avLst/>
            </a:prstGeom>
            <a:noFill/>
            <a:ln w="9525">
              <a:noFill/>
              <a:miter lim="800000"/>
              <a:headEnd/>
              <a:tailEnd/>
            </a:ln>
          </p:spPr>
        </p:pic>
      </p:grpSp>
      <p:grpSp>
        <p:nvGrpSpPr>
          <p:cNvPr id="368" name="群組 367"/>
          <p:cNvGrpSpPr/>
          <p:nvPr/>
        </p:nvGrpSpPr>
        <p:grpSpPr>
          <a:xfrm>
            <a:off x="5724128" y="5093990"/>
            <a:ext cx="870198" cy="611882"/>
            <a:chOff x="5724128" y="5093990"/>
            <a:chExt cx="870198" cy="611882"/>
          </a:xfrm>
        </p:grpSpPr>
        <p:pic>
          <p:nvPicPr>
            <p:cNvPr id="47" name="Picture 6"/>
            <p:cNvPicPr>
              <a:picLocks noChangeAspect="1" noChangeArrowheads="1"/>
            </p:cNvPicPr>
            <p:nvPr/>
          </p:nvPicPr>
          <p:blipFill>
            <a:blip r:embed="rId5" cstate="print"/>
            <a:srcRect/>
            <a:stretch>
              <a:fillRect/>
            </a:stretch>
          </p:blipFill>
          <p:spPr bwMode="auto">
            <a:xfrm>
              <a:off x="5724128" y="5093990"/>
              <a:ext cx="438150" cy="323850"/>
            </a:xfrm>
            <a:prstGeom prst="rect">
              <a:avLst/>
            </a:prstGeom>
            <a:noFill/>
            <a:ln w="9525">
              <a:noFill/>
              <a:miter lim="800000"/>
              <a:headEnd/>
              <a:tailEnd/>
            </a:ln>
          </p:spPr>
        </p:pic>
        <p:pic>
          <p:nvPicPr>
            <p:cNvPr id="48" name="Picture 6"/>
            <p:cNvPicPr>
              <a:picLocks noChangeAspect="1" noChangeArrowheads="1"/>
            </p:cNvPicPr>
            <p:nvPr/>
          </p:nvPicPr>
          <p:blipFill>
            <a:blip r:embed="rId5" cstate="print"/>
            <a:srcRect/>
            <a:stretch>
              <a:fillRect/>
            </a:stretch>
          </p:blipFill>
          <p:spPr bwMode="auto">
            <a:xfrm>
              <a:off x="5724128" y="5382022"/>
              <a:ext cx="438150" cy="323850"/>
            </a:xfrm>
            <a:prstGeom prst="rect">
              <a:avLst/>
            </a:prstGeom>
            <a:noFill/>
            <a:ln w="9525">
              <a:noFill/>
              <a:miter lim="800000"/>
              <a:headEnd/>
              <a:tailEnd/>
            </a:ln>
          </p:spPr>
        </p:pic>
        <p:pic>
          <p:nvPicPr>
            <p:cNvPr id="49" name="Picture 6"/>
            <p:cNvPicPr>
              <a:picLocks noChangeAspect="1" noChangeArrowheads="1"/>
            </p:cNvPicPr>
            <p:nvPr/>
          </p:nvPicPr>
          <p:blipFill>
            <a:blip r:embed="rId5" cstate="print"/>
            <a:srcRect/>
            <a:stretch>
              <a:fillRect/>
            </a:stretch>
          </p:blipFill>
          <p:spPr bwMode="auto">
            <a:xfrm rot="10800000">
              <a:off x="6156176" y="5382022"/>
              <a:ext cx="438150" cy="323850"/>
            </a:xfrm>
            <a:prstGeom prst="rect">
              <a:avLst/>
            </a:prstGeom>
            <a:noFill/>
            <a:ln w="9525">
              <a:noFill/>
              <a:miter lim="800000"/>
              <a:headEnd/>
              <a:tailEnd/>
            </a:ln>
          </p:spPr>
        </p:pic>
        <p:pic>
          <p:nvPicPr>
            <p:cNvPr id="50" name="Picture 6"/>
            <p:cNvPicPr>
              <a:picLocks noChangeAspect="1" noChangeArrowheads="1"/>
            </p:cNvPicPr>
            <p:nvPr/>
          </p:nvPicPr>
          <p:blipFill>
            <a:blip r:embed="rId5" cstate="print"/>
            <a:srcRect/>
            <a:stretch>
              <a:fillRect/>
            </a:stretch>
          </p:blipFill>
          <p:spPr bwMode="auto">
            <a:xfrm rot="10800000">
              <a:off x="6156176" y="5093990"/>
              <a:ext cx="438150" cy="323850"/>
            </a:xfrm>
            <a:prstGeom prst="rect">
              <a:avLst/>
            </a:prstGeom>
            <a:noFill/>
            <a:ln w="9525">
              <a:noFill/>
              <a:miter lim="800000"/>
              <a:headEnd/>
              <a:tailEnd/>
            </a:ln>
          </p:spPr>
        </p:pic>
      </p:grpSp>
      <p:grpSp>
        <p:nvGrpSpPr>
          <p:cNvPr id="369" name="群組 368"/>
          <p:cNvGrpSpPr/>
          <p:nvPr/>
        </p:nvGrpSpPr>
        <p:grpSpPr>
          <a:xfrm>
            <a:off x="5724128" y="6246118"/>
            <a:ext cx="870198" cy="611882"/>
            <a:chOff x="5724128" y="6246118"/>
            <a:chExt cx="870198" cy="611882"/>
          </a:xfrm>
        </p:grpSpPr>
        <p:pic>
          <p:nvPicPr>
            <p:cNvPr id="42" name="Picture 6"/>
            <p:cNvPicPr>
              <a:picLocks noChangeAspect="1" noChangeArrowheads="1"/>
            </p:cNvPicPr>
            <p:nvPr/>
          </p:nvPicPr>
          <p:blipFill>
            <a:blip r:embed="rId5" cstate="print"/>
            <a:srcRect/>
            <a:stretch>
              <a:fillRect/>
            </a:stretch>
          </p:blipFill>
          <p:spPr bwMode="auto">
            <a:xfrm>
              <a:off x="5724128" y="6246118"/>
              <a:ext cx="438150" cy="323850"/>
            </a:xfrm>
            <a:prstGeom prst="rect">
              <a:avLst/>
            </a:prstGeom>
            <a:noFill/>
            <a:ln w="9525">
              <a:noFill/>
              <a:miter lim="800000"/>
              <a:headEnd/>
              <a:tailEnd/>
            </a:ln>
          </p:spPr>
        </p:pic>
        <p:pic>
          <p:nvPicPr>
            <p:cNvPr id="43" name="Picture 6"/>
            <p:cNvPicPr>
              <a:picLocks noChangeAspect="1" noChangeArrowheads="1"/>
            </p:cNvPicPr>
            <p:nvPr/>
          </p:nvPicPr>
          <p:blipFill>
            <a:blip r:embed="rId5" cstate="print"/>
            <a:srcRect/>
            <a:stretch>
              <a:fillRect/>
            </a:stretch>
          </p:blipFill>
          <p:spPr bwMode="auto">
            <a:xfrm>
              <a:off x="5724128" y="6534150"/>
              <a:ext cx="438150" cy="323850"/>
            </a:xfrm>
            <a:prstGeom prst="rect">
              <a:avLst/>
            </a:prstGeom>
            <a:noFill/>
            <a:ln w="9525">
              <a:noFill/>
              <a:miter lim="800000"/>
              <a:headEnd/>
              <a:tailEnd/>
            </a:ln>
          </p:spPr>
        </p:pic>
        <p:pic>
          <p:nvPicPr>
            <p:cNvPr id="44" name="Picture 6"/>
            <p:cNvPicPr>
              <a:picLocks noChangeAspect="1" noChangeArrowheads="1"/>
            </p:cNvPicPr>
            <p:nvPr/>
          </p:nvPicPr>
          <p:blipFill>
            <a:blip r:embed="rId5" cstate="print"/>
            <a:srcRect/>
            <a:stretch>
              <a:fillRect/>
            </a:stretch>
          </p:blipFill>
          <p:spPr bwMode="auto">
            <a:xfrm rot="10800000">
              <a:off x="6156176" y="6534150"/>
              <a:ext cx="438150" cy="323850"/>
            </a:xfrm>
            <a:prstGeom prst="rect">
              <a:avLst/>
            </a:prstGeom>
            <a:noFill/>
            <a:ln w="9525">
              <a:noFill/>
              <a:miter lim="800000"/>
              <a:headEnd/>
              <a:tailEnd/>
            </a:ln>
          </p:spPr>
        </p:pic>
        <p:pic>
          <p:nvPicPr>
            <p:cNvPr id="45" name="Picture 6"/>
            <p:cNvPicPr>
              <a:picLocks noChangeAspect="1" noChangeArrowheads="1"/>
            </p:cNvPicPr>
            <p:nvPr/>
          </p:nvPicPr>
          <p:blipFill>
            <a:blip r:embed="rId5" cstate="print"/>
            <a:srcRect/>
            <a:stretch>
              <a:fillRect/>
            </a:stretch>
          </p:blipFill>
          <p:spPr bwMode="auto">
            <a:xfrm rot="10800000">
              <a:off x="6156176" y="6246118"/>
              <a:ext cx="438150" cy="323850"/>
            </a:xfrm>
            <a:prstGeom prst="rect">
              <a:avLst/>
            </a:prstGeom>
            <a:noFill/>
            <a:ln w="9525">
              <a:noFill/>
              <a:miter lim="800000"/>
              <a:headEnd/>
              <a:tailEnd/>
            </a:ln>
          </p:spPr>
        </p:pic>
      </p:grpSp>
      <p:grpSp>
        <p:nvGrpSpPr>
          <p:cNvPr id="370" name="群組 369"/>
          <p:cNvGrpSpPr/>
          <p:nvPr/>
        </p:nvGrpSpPr>
        <p:grpSpPr>
          <a:xfrm>
            <a:off x="5724128" y="4589934"/>
            <a:ext cx="870198" cy="611882"/>
            <a:chOff x="5724128" y="4589934"/>
            <a:chExt cx="870198" cy="611882"/>
          </a:xfrm>
        </p:grpSpPr>
        <p:pic>
          <p:nvPicPr>
            <p:cNvPr id="52" name="Picture 6"/>
            <p:cNvPicPr>
              <a:picLocks noChangeAspect="1" noChangeArrowheads="1"/>
            </p:cNvPicPr>
            <p:nvPr/>
          </p:nvPicPr>
          <p:blipFill>
            <a:blip r:embed="rId5" cstate="print"/>
            <a:srcRect/>
            <a:stretch>
              <a:fillRect/>
            </a:stretch>
          </p:blipFill>
          <p:spPr bwMode="auto">
            <a:xfrm>
              <a:off x="5724128" y="4589934"/>
              <a:ext cx="438150" cy="323850"/>
            </a:xfrm>
            <a:prstGeom prst="rect">
              <a:avLst/>
            </a:prstGeom>
            <a:noFill/>
            <a:ln w="9525">
              <a:noFill/>
              <a:miter lim="800000"/>
              <a:headEnd/>
              <a:tailEnd/>
            </a:ln>
          </p:spPr>
        </p:pic>
        <p:pic>
          <p:nvPicPr>
            <p:cNvPr id="53" name="Picture 6"/>
            <p:cNvPicPr>
              <a:picLocks noChangeAspect="1" noChangeArrowheads="1"/>
            </p:cNvPicPr>
            <p:nvPr/>
          </p:nvPicPr>
          <p:blipFill>
            <a:blip r:embed="rId5" cstate="print"/>
            <a:srcRect/>
            <a:stretch>
              <a:fillRect/>
            </a:stretch>
          </p:blipFill>
          <p:spPr bwMode="auto">
            <a:xfrm>
              <a:off x="5724128" y="4877966"/>
              <a:ext cx="438150" cy="323850"/>
            </a:xfrm>
            <a:prstGeom prst="rect">
              <a:avLst/>
            </a:prstGeom>
            <a:noFill/>
            <a:ln w="9525">
              <a:noFill/>
              <a:miter lim="800000"/>
              <a:headEnd/>
              <a:tailEnd/>
            </a:ln>
          </p:spPr>
        </p:pic>
        <p:pic>
          <p:nvPicPr>
            <p:cNvPr id="54" name="Picture 6"/>
            <p:cNvPicPr>
              <a:picLocks noChangeAspect="1" noChangeArrowheads="1"/>
            </p:cNvPicPr>
            <p:nvPr/>
          </p:nvPicPr>
          <p:blipFill>
            <a:blip r:embed="rId5" cstate="print"/>
            <a:srcRect/>
            <a:stretch>
              <a:fillRect/>
            </a:stretch>
          </p:blipFill>
          <p:spPr bwMode="auto">
            <a:xfrm rot="10800000">
              <a:off x="6156176" y="4877966"/>
              <a:ext cx="438150" cy="323850"/>
            </a:xfrm>
            <a:prstGeom prst="rect">
              <a:avLst/>
            </a:prstGeom>
            <a:noFill/>
            <a:ln w="9525">
              <a:noFill/>
              <a:miter lim="800000"/>
              <a:headEnd/>
              <a:tailEnd/>
            </a:ln>
          </p:spPr>
        </p:pic>
        <p:pic>
          <p:nvPicPr>
            <p:cNvPr id="55" name="Picture 6"/>
            <p:cNvPicPr>
              <a:picLocks noChangeAspect="1" noChangeArrowheads="1"/>
            </p:cNvPicPr>
            <p:nvPr/>
          </p:nvPicPr>
          <p:blipFill>
            <a:blip r:embed="rId5" cstate="print"/>
            <a:srcRect/>
            <a:stretch>
              <a:fillRect/>
            </a:stretch>
          </p:blipFill>
          <p:spPr bwMode="auto">
            <a:xfrm rot="10800000">
              <a:off x="6156176" y="4589934"/>
              <a:ext cx="438150" cy="323850"/>
            </a:xfrm>
            <a:prstGeom prst="rect">
              <a:avLst/>
            </a:prstGeom>
            <a:noFill/>
            <a:ln w="9525">
              <a:noFill/>
              <a:miter lim="800000"/>
              <a:headEnd/>
              <a:tailEnd/>
            </a:ln>
          </p:spPr>
        </p:pic>
      </p:grpSp>
      <p:grpSp>
        <p:nvGrpSpPr>
          <p:cNvPr id="371" name="群組 370"/>
          <p:cNvGrpSpPr/>
          <p:nvPr/>
        </p:nvGrpSpPr>
        <p:grpSpPr>
          <a:xfrm>
            <a:off x="5724128" y="4013870"/>
            <a:ext cx="870198" cy="611882"/>
            <a:chOff x="5724128" y="4013870"/>
            <a:chExt cx="870198" cy="611882"/>
          </a:xfrm>
        </p:grpSpPr>
        <p:pic>
          <p:nvPicPr>
            <p:cNvPr id="57" name="Picture 6"/>
            <p:cNvPicPr>
              <a:picLocks noChangeAspect="1" noChangeArrowheads="1"/>
            </p:cNvPicPr>
            <p:nvPr/>
          </p:nvPicPr>
          <p:blipFill>
            <a:blip r:embed="rId5" cstate="print"/>
            <a:srcRect/>
            <a:stretch>
              <a:fillRect/>
            </a:stretch>
          </p:blipFill>
          <p:spPr bwMode="auto">
            <a:xfrm>
              <a:off x="5724128" y="4013870"/>
              <a:ext cx="438150" cy="323850"/>
            </a:xfrm>
            <a:prstGeom prst="rect">
              <a:avLst/>
            </a:prstGeom>
            <a:noFill/>
            <a:ln w="9525">
              <a:noFill/>
              <a:miter lim="800000"/>
              <a:headEnd/>
              <a:tailEnd/>
            </a:ln>
          </p:spPr>
        </p:pic>
        <p:pic>
          <p:nvPicPr>
            <p:cNvPr id="58" name="Picture 6"/>
            <p:cNvPicPr>
              <a:picLocks noChangeAspect="1" noChangeArrowheads="1"/>
            </p:cNvPicPr>
            <p:nvPr/>
          </p:nvPicPr>
          <p:blipFill>
            <a:blip r:embed="rId5" cstate="print"/>
            <a:srcRect/>
            <a:stretch>
              <a:fillRect/>
            </a:stretch>
          </p:blipFill>
          <p:spPr bwMode="auto">
            <a:xfrm>
              <a:off x="5724128" y="4301902"/>
              <a:ext cx="438150" cy="323850"/>
            </a:xfrm>
            <a:prstGeom prst="rect">
              <a:avLst/>
            </a:prstGeom>
            <a:noFill/>
            <a:ln w="9525">
              <a:noFill/>
              <a:miter lim="800000"/>
              <a:headEnd/>
              <a:tailEnd/>
            </a:ln>
          </p:spPr>
        </p:pic>
        <p:pic>
          <p:nvPicPr>
            <p:cNvPr id="59" name="Picture 6"/>
            <p:cNvPicPr>
              <a:picLocks noChangeAspect="1" noChangeArrowheads="1"/>
            </p:cNvPicPr>
            <p:nvPr/>
          </p:nvPicPr>
          <p:blipFill>
            <a:blip r:embed="rId5" cstate="print"/>
            <a:srcRect/>
            <a:stretch>
              <a:fillRect/>
            </a:stretch>
          </p:blipFill>
          <p:spPr bwMode="auto">
            <a:xfrm rot="10800000">
              <a:off x="6156176" y="4301902"/>
              <a:ext cx="438150" cy="323850"/>
            </a:xfrm>
            <a:prstGeom prst="rect">
              <a:avLst/>
            </a:prstGeom>
            <a:noFill/>
            <a:ln w="9525">
              <a:noFill/>
              <a:miter lim="800000"/>
              <a:headEnd/>
              <a:tailEnd/>
            </a:ln>
          </p:spPr>
        </p:pic>
        <p:pic>
          <p:nvPicPr>
            <p:cNvPr id="60" name="Picture 6"/>
            <p:cNvPicPr>
              <a:picLocks noChangeAspect="1" noChangeArrowheads="1"/>
            </p:cNvPicPr>
            <p:nvPr/>
          </p:nvPicPr>
          <p:blipFill>
            <a:blip r:embed="rId5" cstate="print"/>
            <a:srcRect/>
            <a:stretch>
              <a:fillRect/>
            </a:stretch>
          </p:blipFill>
          <p:spPr bwMode="auto">
            <a:xfrm rot="10800000">
              <a:off x="6156176" y="4013870"/>
              <a:ext cx="438150" cy="323850"/>
            </a:xfrm>
            <a:prstGeom prst="rect">
              <a:avLst/>
            </a:prstGeom>
            <a:noFill/>
            <a:ln w="9525">
              <a:noFill/>
              <a:miter lim="800000"/>
              <a:headEnd/>
              <a:tailEnd/>
            </a:ln>
          </p:spPr>
        </p:pic>
      </p:grpSp>
      <p:grpSp>
        <p:nvGrpSpPr>
          <p:cNvPr id="372" name="群組 371"/>
          <p:cNvGrpSpPr/>
          <p:nvPr/>
        </p:nvGrpSpPr>
        <p:grpSpPr>
          <a:xfrm>
            <a:off x="5724128" y="2852936"/>
            <a:ext cx="870198" cy="611882"/>
            <a:chOff x="5724128" y="2852936"/>
            <a:chExt cx="870198" cy="611882"/>
          </a:xfrm>
        </p:grpSpPr>
        <p:pic>
          <p:nvPicPr>
            <p:cNvPr id="62" name="Picture 6"/>
            <p:cNvPicPr>
              <a:picLocks noChangeAspect="1" noChangeArrowheads="1"/>
            </p:cNvPicPr>
            <p:nvPr/>
          </p:nvPicPr>
          <p:blipFill>
            <a:blip r:embed="rId5" cstate="print"/>
            <a:srcRect/>
            <a:stretch>
              <a:fillRect/>
            </a:stretch>
          </p:blipFill>
          <p:spPr bwMode="auto">
            <a:xfrm>
              <a:off x="5724128" y="2852936"/>
              <a:ext cx="438150" cy="323850"/>
            </a:xfrm>
            <a:prstGeom prst="rect">
              <a:avLst/>
            </a:prstGeom>
            <a:noFill/>
            <a:ln w="9525">
              <a:noFill/>
              <a:miter lim="800000"/>
              <a:headEnd/>
              <a:tailEnd/>
            </a:ln>
          </p:spPr>
        </p:pic>
        <p:pic>
          <p:nvPicPr>
            <p:cNvPr id="63" name="Picture 6"/>
            <p:cNvPicPr>
              <a:picLocks noChangeAspect="1" noChangeArrowheads="1"/>
            </p:cNvPicPr>
            <p:nvPr/>
          </p:nvPicPr>
          <p:blipFill>
            <a:blip r:embed="rId5" cstate="print"/>
            <a:srcRect/>
            <a:stretch>
              <a:fillRect/>
            </a:stretch>
          </p:blipFill>
          <p:spPr bwMode="auto">
            <a:xfrm>
              <a:off x="5724128" y="3140968"/>
              <a:ext cx="438150" cy="323850"/>
            </a:xfrm>
            <a:prstGeom prst="rect">
              <a:avLst/>
            </a:prstGeom>
            <a:noFill/>
            <a:ln w="9525">
              <a:noFill/>
              <a:miter lim="800000"/>
              <a:headEnd/>
              <a:tailEnd/>
            </a:ln>
          </p:spPr>
        </p:pic>
        <p:pic>
          <p:nvPicPr>
            <p:cNvPr id="64" name="Picture 6"/>
            <p:cNvPicPr>
              <a:picLocks noChangeAspect="1" noChangeArrowheads="1"/>
            </p:cNvPicPr>
            <p:nvPr/>
          </p:nvPicPr>
          <p:blipFill>
            <a:blip r:embed="rId5" cstate="print"/>
            <a:srcRect/>
            <a:stretch>
              <a:fillRect/>
            </a:stretch>
          </p:blipFill>
          <p:spPr bwMode="auto">
            <a:xfrm rot="10800000">
              <a:off x="6156176" y="3140968"/>
              <a:ext cx="438150" cy="323850"/>
            </a:xfrm>
            <a:prstGeom prst="rect">
              <a:avLst/>
            </a:prstGeom>
            <a:noFill/>
            <a:ln w="9525">
              <a:noFill/>
              <a:miter lim="800000"/>
              <a:headEnd/>
              <a:tailEnd/>
            </a:ln>
          </p:spPr>
        </p:pic>
        <p:pic>
          <p:nvPicPr>
            <p:cNvPr id="65" name="Picture 6"/>
            <p:cNvPicPr>
              <a:picLocks noChangeAspect="1" noChangeArrowheads="1"/>
            </p:cNvPicPr>
            <p:nvPr/>
          </p:nvPicPr>
          <p:blipFill>
            <a:blip r:embed="rId5" cstate="print"/>
            <a:srcRect/>
            <a:stretch>
              <a:fillRect/>
            </a:stretch>
          </p:blipFill>
          <p:spPr bwMode="auto">
            <a:xfrm rot="10800000">
              <a:off x="6156176" y="2852936"/>
              <a:ext cx="438150" cy="323850"/>
            </a:xfrm>
            <a:prstGeom prst="rect">
              <a:avLst/>
            </a:prstGeom>
            <a:noFill/>
            <a:ln w="9525">
              <a:noFill/>
              <a:miter lim="800000"/>
              <a:headEnd/>
              <a:tailEnd/>
            </a:ln>
          </p:spPr>
        </p:pic>
      </p:grpSp>
      <p:grpSp>
        <p:nvGrpSpPr>
          <p:cNvPr id="373" name="群組 372"/>
          <p:cNvGrpSpPr/>
          <p:nvPr/>
        </p:nvGrpSpPr>
        <p:grpSpPr>
          <a:xfrm>
            <a:off x="5724128" y="3429000"/>
            <a:ext cx="870198" cy="611882"/>
            <a:chOff x="5724128" y="3429000"/>
            <a:chExt cx="870198" cy="611882"/>
          </a:xfrm>
        </p:grpSpPr>
        <p:pic>
          <p:nvPicPr>
            <p:cNvPr id="67" name="Picture 6"/>
            <p:cNvPicPr>
              <a:picLocks noChangeAspect="1" noChangeArrowheads="1"/>
            </p:cNvPicPr>
            <p:nvPr/>
          </p:nvPicPr>
          <p:blipFill>
            <a:blip r:embed="rId5" cstate="print"/>
            <a:srcRect/>
            <a:stretch>
              <a:fillRect/>
            </a:stretch>
          </p:blipFill>
          <p:spPr bwMode="auto">
            <a:xfrm>
              <a:off x="5724128" y="3429000"/>
              <a:ext cx="438150" cy="323850"/>
            </a:xfrm>
            <a:prstGeom prst="rect">
              <a:avLst/>
            </a:prstGeom>
            <a:noFill/>
            <a:ln w="9525">
              <a:noFill/>
              <a:miter lim="800000"/>
              <a:headEnd/>
              <a:tailEnd/>
            </a:ln>
          </p:spPr>
        </p:pic>
        <p:pic>
          <p:nvPicPr>
            <p:cNvPr id="68" name="Picture 6"/>
            <p:cNvPicPr>
              <a:picLocks noChangeAspect="1" noChangeArrowheads="1"/>
            </p:cNvPicPr>
            <p:nvPr/>
          </p:nvPicPr>
          <p:blipFill>
            <a:blip r:embed="rId5" cstate="print"/>
            <a:srcRect/>
            <a:stretch>
              <a:fillRect/>
            </a:stretch>
          </p:blipFill>
          <p:spPr bwMode="auto">
            <a:xfrm>
              <a:off x="5724128" y="3717032"/>
              <a:ext cx="438150" cy="323850"/>
            </a:xfrm>
            <a:prstGeom prst="rect">
              <a:avLst/>
            </a:prstGeom>
            <a:noFill/>
            <a:ln w="9525">
              <a:noFill/>
              <a:miter lim="800000"/>
              <a:headEnd/>
              <a:tailEnd/>
            </a:ln>
          </p:spPr>
        </p:pic>
        <p:pic>
          <p:nvPicPr>
            <p:cNvPr id="69" name="Picture 6"/>
            <p:cNvPicPr>
              <a:picLocks noChangeAspect="1" noChangeArrowheads="1"/>
            </p:cNvPicPr>
            <p:nvPr/>
          </p:nvPicPr>
          <p:blipFill>
            <a:blip r:embed="rId5" cstate="print"/>
            <a:srcRect/>
            <a:stretch>
              <a:fillRect/>
            </a:stretch>
          </p:blipFill>
          <p:spPr bwMode="auto">
            <a:xfrm rot="10800000">
              <a:off x="6156176" y="3717032"/>
              <a:ext cx="438150" cy="323850"/>
            </a:xfrm>
            <a:prstGeom prst="rect">
              <a:avLst/>
            </a:prstGeom>
            <a:noFill/>
            <a:ln w="9525">
              <a:noFill/>
              <a:miter lim="800000"/>
              <a:headEnd/>
              <a:tailEnd/>
            </a:ln>
          </p:spPr>
        </p:pic>
        <p:pic>
          <p:nvPicPr>
            <p:cNvPr id="70" name="Picture 6"/>
            <p:cNvPicPr>
              <a:picLocks noChangeAspect="1" noChangeArrowheads="1"/>
            </p:cNvPicPr>
            <p:nvPr/>
          </p:nvPicPr>
          <p:blipFill>
            <a:blip r:embed="rId5" cstate="print"/>
            <a:srcRect/>
            <a:stretch>
              <a:fillRect/>
            </a:stretch>
          </p:blipFill>
          <p:spPr bwMode="auto">
            <a:xfrm rot="10800000">
              <a:off x="6156176" y="3429000"/>
              <a:ext cx="438150" cy="323850"/>
            </a:xfrm>
            <a:prstGeom prst="rect">
              <a:avLst/>
            </a:prstGeom>
            <a:noFill/>
            <a:ln w="9525">
              <a:noFill/>
              <a:miter lim="800000"/>
              <a:headEnd/>
              <a:tailEnd/>
            </a:ln>
          </p:spPr>
        </p:pic>
      </p:grpSp>
      <p:grpSp>
        <p:nvGrpSpPr>
          <p:cNvPr id="374" name="群組 373"/>
          <p:cNvGrpSpPr/>
          <p:nvPr/>
        </p:nvGrpSpPr>
        <p:grpSpPr>
          <a:xfrm>
            <a:off x="5724128" y="2276872"/>
            <a:ext cx="870198" cy="611882"/>
            <a:chOff x="5724128" y="2276872"/>
            <a:chExt cx="870198" cy="611882"/>
          </a:xfrm>
        </p:grpSpPr>
        <p:pic>
          <p:nvPicPr>
            <p:cNvPr id="72" name="Picture 6"/>
            <p:cNvPicPr>
              <a:picLocks noChangeAspect="1" noChangeArrowheads="1"/>
            </p:cNvPicPr>
            <p:nvPr/>
          </p:nvPicPr>
          <p:blipFill>
            <a:blip r:embed="rId5" cstate="print"/>
            <a:srcRect/>
            <a:stretch>
              <a:fillRect/>
            </a:stretch>
          </p:blipFill>
          <p:spPr bwMode="auto">
            <a:xfrm>
              <a:off x="5724128" y="2276872"/>
              <a:ext cx="438150" cy="323850"/>
            </a:xfrm>
            <a:prstGeom prst="rect">
              <a:avLst/>
            </a:prstGeom>
            <a:noFill/>
            <a:ln w="9525">
              <a:noFill/>
              <a:miter lim="800000"/>
              <a:headEnd/>
              <a:tailEnd/>
            </a:ln>
          </p:spPr>
        </p:pic>
        <p:pic>
          <p:nvPicPr>
            <p:cNvPr id="73" name="Picture 6"/>
            <p:cNvPicPr>
              <a:picLocks noChangeAspect="1" noChangeArrowheads="1"/>
            </p:cNvPicPr>
            <p:nvPr/>
          </p:nvPicPr>
          <p:blipFill>
            <a:blip r:embed="rId5" cstate="print"/>
            <a:srcRect/>
            <a:stretch>
              <a:fillRect/>
            </a:stretch>
          </p:blipFill>
          <p:spPr bwMode="auto">
            <a:xfrm>
              <a:off x="5724128" y="2564904"/>
              <a:ext cx="438150" cy="323850"/>
            </a:xfrm>
            <a:prstGeom prst="rect">
              <a:avLst/>
            </a:prstGeom>
            <a:noFill/>
            <a:ln w="9525">
              <a:noFill/>
              <a:miter lim="800000"/>
              <a:headEnd/>
              <a:tailEnd/>
            </a:ln>
          </p:spPr>
        </p:pic>
        <p:pic>
          <p:nvPicPr>
            <p:cNvPr id="74" name="Picture 6"/>
            <p:cNvPicPr>
              <a:picLocks noChangeAspect="1" noChangeArrowheads="1"/>
            </p:cNvPicPr>
            <p:nvPr/>
          </p:nvPicPr>
          <p:blipFill>
            <a:blip r:embed="rId5" cstate="print"/>
            <a:srcRect/>
            <a:stretch>
              <a:fillRect/>
            </a:stretch>
          </p:blipFill>
          <p:spPr bwMode="auto">
            <a:xfrm rot="10800000">
              <a:off x="6156176" y="2564904"/>
              <a:ext cx="438150" cy="323850"/>
            </a:xfrm>
            <a:prstGeom prst="rect">
              <a:avLst/>
            </a:prstGeom>
            <a:noFill/>
            <a:ln w="9525">
              <a:noFill/>
              <a:miter lim="800000"/>
              <a:headEnd/>
              <a:tailEnd/>
            </a:ln>
          </p:spPr>
        </p:pic>
        <p:pic>
          <p:nvPicPr>
            <p:cNvPr id="75" name="Picture 6"/>
            <p:cNvPicPr>
              <a:picLocks noChangeAspect="1" noChangeArrowheads="1"/>
            </p:cNvPicPr>
            <p:nvPr/>
          </p:nvPicPr>
          <p:blipFill>
            <a:blip r:embed="rId5" cstate="print"/>
            <a:srcRect/>
            <a:stretch>
              <a:fillRect/>
            </a:stretch>
          </p:blipFill>
          <p:spPr bwMode="auto">
            <a:xfrm rot="10800000">
              <a:off x="6156176" y="2276872"/>
              <a:ext cx="438150" cy="323850"/>
            </a:xfrm>
            <a:prstGeom prst="rect">
              <a:avLst/>
            </a:prstGeom>
            <a:noFill/>
            <a:ln w="9525">
              <a:noFill/>
              <a:miter lim="800000"/>
              <a:headEnd/>
              <a:tailEnd/>
            </a:ln>
          </p:spPr>
        </p:pic>
      </p:grpSp>
      <p:grpSp>
        <p:nvGrpSpPr>
          <p:cNvPr id="375" name="群組 374"/>
          <p:cNvGrpSpPr/>
          <p:nvPr/>
        </p:nvGrpSpPr>
        <p:grpSpPr>
          <a:xfrm>
            <a:off x="5724128" y="1772816"/>
            <a:ext cx="870198" cy="611882"/>
            <a:chOff x="5724128" y="1772816"/>
            <a:chExt cx="870198" cy="611882"/>
          </a:xfrm>
        </p:grpSpPr>
        <p:pic>
          <p:nvPicPr>
            <p:cNvPr id="77" name="Picture 6"/>
            <p:cNvPicPr>
              <a:picLocks noChangeAspect="1" noChangeArrowheads="1"/>
            </p:cNvPicPr>
            <p:nvPr/>
          </p:nvPicPr>
          <p:blipFill>
            <a:blip r:embed="rId5" cstate="print"/>
            <a:srcRect/>
            <a:stretch>
              <a:fillRect/>
            </a:stretch>
          </p:blipFill>
          <p:spPr bwMode="auto">
            <a:xfrm>
              <a:off x="5724128" y="1772816"/>
              <a:ext cx="438150" cy="323850"/>
            </a:xfrm>
            <a:prstGeom prst="rect">
              <a:avLst/>
            </a:prstGeom>
            <a:noFill/>
            <a:ln w="9525">
              <a:noFill/>
              <a:miter lim="800000"/>
              <a:headEnd/>
              <a:tailEnd/>
            </a:ln>
          </p:spPr>
        </p:pic>
        <p:pic>
          <p:nvPicPr>
            <p:cNvPr id="78" name="Picture 6"/>
            <p:cNvPicPr>
              <a:picLocks noChangeAspect="1" noChangeArrowheads="1"/>
            </p:cNvPicPr>
            <p:nvPr/>
          </p:nvPicPr>
          <p:blipFill>
            <a:blip r:embed="rId5" cstate="print"/>
            <a:srcRect/>
            <a:stretch>
              <a:fillRect/>
            </a:stretch>
          </p:blipFill>
          <p:spPr bwMode="auto">
            <a:xfrm>
              <a:off x="5724128" y="2060848"/>
              <a:ext cx="438150" cy="323850"/>
            </a:xfrm>
            <a:prstGeom prst="rect">
              <a:avLst/>
            </a:prstGeom>
            <a:noFill/>
            <a:ln w="9525">
              <a:noFill/>
              <a:miter lim="800000"/>
              <a:headEnd/>
              <a:tailEnd/>
            </a:ln>
          </p:spPr>
        </p:pic>
        <p:pic>
          <p:nvPicPr>
            <p:cNvPr id="79" name="Picture 6"/>
            <p:cNvPicPr>
              <a:picLocks noChangeAspect="1" noChangeArrowheads="1"/>
            </p:cNvPicPr>
            <p:nvPr/>
          </p:nvPicPr>
          <p:blipFill>
            <a:blip r:embed="rId5" cstate="print"/>
            <a:srcRect/>
            <a:stretch>
              <a:fillRect/>
            </a:stretch>
          </p:blipFill>
          <p:spPr bwMode="auto">
            <a:xfrm rot="10800000">
              <a:off x="6156176" y="2060848"/>
              <a:ext cx="438150" cy="323850"/>
            </a:xfrm>
            <a:prstGeom prst="rect">
              <a:avLst/>
            </a:prstGeom>
            <a:noFill/>
            <a:ln w="9525">
              <a:noFill/>
              <a:miter lim="800000"/>
              <a:headEnd/>
              <a:tailEnd/>
            </a:ln>
          </p:spPr>
        </p:pic>
        <p:pic>
          <p:nvPicPr>
            <p:cNvPr id="80" name="Picture 6"/>
            <p:cNvPicPr>
              <a:picLocks noChangeAspect="1" noChangeArrowheads="1"/>
            </p:cNvPicPr>
            <p:nvPr/>
          </p:nvPicPr>
          <p:blipFill>
            <a:blip r:embed="rId5" cstate="print"/>
            <a:srcRect/>
            <a:stretch>
              <a:fillRect/>
            </a:stretch>
          </p:blipFill>
          <p:spPr bwMode="auto">
            <a:xfrm rot="10800000">
              <a:off x="6156176" y="1772816"/>
              <a:ext cx="438150" cy="323850"/>
            </a:xfrm>
            <a:prstGeom prst="rect">
              <a:avLst/>
            </a:prstGeom>
            <a:noFill/>
            <a:ln w="9525">
              <a:noFill/>
              <a:miter lim="800000"/>
              <a:headEnd/>
              <a:tailEnd/>
            </a:ln>
          </p:spPr>
        </p:pic>
      </p:grpSp>
      <p:grpSp>
        <p:nvGrpSpPr>
          <p:cNvPr id="376" name="群組 375"/>
          <p:cNvGrpSpPr/>
          <p:nvPr/>
        </p:nvGrpSpPr>
        <p:grpSpPr>
          <a:xfrm>
            <a:off x="5724128" y="1196752"/>
            <a:ext cx="870198" cy="611882"/>
            <a:chOff x="5724128" y="1196752"/>
            <a:chExt cx="870198" cy="611882"/>
          </a:xfrm>
        </p:grpSpPr>
        <p:pic>
          <p:nvPicPr>
            <p:cNvPr id="82" name="Picture 6"/>
            <p:cNvPicPr>
              <a:picLocks noChangeAspect="1" noChangeArrowheads="1"/>
            </p:cNvPicPr>
            <p:nvPr/>
          </p:nvPicPr>
          <p:blipFill>
            <a:blip r:embed="rId5" cstate="print"/>
            <a:srcRect/>
            <a:stretch>
              <a:fillRect/>
            </a:stretch>
          </p:blipFill>
          <p:spPr bwMode="auto">
            <a:xfrm>
              <a:off x="5724128" y="1196752"/>
              <a:ext cx="438150" cy="323850"/>
            </a:xfrm>
            <a:prstGeom prst="rect">
              <a:avLst/>
            </a:prstGeom>
            <a:noFill/>
            <a:ln w="9525">
              <a:noFill/>
              <a:miter lim="800000"/>
              <a:headEnd/>
              <a:tailEnd/>
            </a:ln>
          </p:spPr>
        </p:pic>
        <p:pic>
          <p:nvPicPr>
            <p:cNvPr id="83" name="Picture 6"/>
            <p:cNvPicPr>
              <a:picLocks noChangeAspect="1" noChangeArrowheads="1"/>
            </p:cNvPicPr>
            <p:nvPr/>
          </p:nvPicPr>
          <p:blipFill>
            <a:blip r:embed="rId5" cstate="print"/>
            <a:srcRect/>
            <a:stretch>
              <a:fillRect/>
            </a:stretch>
          </p:blipFill>
          <p:spPr bwMode="auto">
            <a:xfrm>
              <a:off x="5724128" y="1484784"/>
              <a:ext cx="438150" cy="323850"/>
            </a:xfrm>
            <a:prstGeom prst="rect">
              <a:avLst/>
            </a:prstGeom>
            <a:noFill/>
            <a:ln w="9525">
              <a:noFill/>
              <a:miter lim="800000"/>
              <a:headEnd/>
              <a:tailEnd/>
            </a:ln>
          </p:spPr>
        </p:pic>
        <p:pic>
          <p:nvPicPr>
            <p:cNvPr id="84" name="Picture 6"/>
            <p:cNvPicPr>
              <a:picLocks noChangeAspect="1" noChangeArrowheads="1"/>
            </p:cNvPicPr>
            <p:nvPr/>
          </p:nvPicPr>
          <p:blipFill>
            <a:blip r:embed="rId5" cstate="print"/>
            <a:srcRect/>
            <a:stretch>
              <a:fillRect/>
            </a:stretch>
          </p:blipFill>
          <p:spPr bwMode="auto">
            <a:xfrm rot="10800000">
              <a:off x="6156176" y="1484784"/>
              <a:ext cx="438150" cy="323850"/>
            </a:xfrm>
            <a:prstGeom prst="rect">
              <a:avLst/>
            </a:prstGeom>
            <a:noFill/>
            <a:ln w="9525">
              <a:noFill/>
              <a:miter lim="800000"/>
              <a:headEnd/>
              <a:tailEnd/>
            </a:ln>
          </p:spPr>
        </p:pic>
        <p:pic>
          <p:nvPicPr>
            <p:cNvPr id="85" name="Picture 6"/>
            <p:cNvPicPr>
              <a:picLocks noChangeAspect="1" noChangeArrowheads="1"/>
            </p:cNvPicPr>
            <p:nvPr/>
          </p:nvPicPr>
          <p:blipFill>
            <a:blip r:embed="rId5" cstate="print"/>
            <a:srcRect/>
            <a:stretch>
              <a:fillRect/>
            </a:stretch>
          </p:blipFill>
          <p:spPr bwMode="auto">
            <a:xfrm rot="10800000">
              <a:off x="6156176" y="1196752"/>
              <a:ext cx="438150" cy="323850"/>
            </a:xfrm>
            <a:prstGeom prst="rect">
              <a:avLst/>
            </a:prstGeom>
            <a:noFill/>
            <a:ln w="9525">
              <a:noFill/>
              <a:miter lim="800000"/>
              <a:headEnd/>
              <a:tailEnd/>
            </a:ln>
          </p:spPr>
        </p:pic>
      </p:grpSp>
      <p:grpSp>
        <p:nvGrpSpPr>
          <p:cNvPr id="377" name="群組 376"/>
          <p:cNvGrpSpPr/>
          <p:nvPr/>
        </p:nvGrpSpPr>
        <p:grpSpPr>
          <a:xfrm>
            <a:off x="6156176" y="-27384"/>
            <a:ext cx="440432" cy="812800"/>
            <a:chOff x="6156176" y="-27384"/>
            <a:chExt cx="440432" cy="812800"/>
          </a:xfrm>
        </p:grpSpPr>
        <p:pic>
          <p:nvPicPr>
            <p:cNvPr id="1031" name="Picture 7"/>
            <p:cNvPicPr>
              <a:picLocks noChangeAspect="1" noChangeArrowheads="1"/>
            </p:cNvPicPr>
            <p:nvPr/>
          </p:nvPicPr>
          <p:blipFill>
            <a:blip r:embed="rId6" cstate="print"/>
            <a:srcRect/>
            <a:stretch>
              <a:fillRect/>
            </a:stretch>
          </p:blipFill>
          <p:spPr bwMode="auto">
            <a:xfrm>
              <a:off x="6444208" y="-27384"/>
              <a:ext cx="152400" cy="812800"/>
            </a:xfrm>
            <a:prstGeom prst="rect">
              <a:avLst/>
            </a:prstGeom>
            <a:noFill/>
            <a:ln w="9525">
              <a:noFill/>
              <a:miter lim="800000"/>
              <a:headEnd/>
              <a:tailEnd/>
            </a:ln>
          </p:spPr>
        </p:pic>
        <p:pic>
          <p:nvPicPr>
            <p:cNvPr id="87" name="Picture 7"/>
            <p:cNvPicPr>
              <a:picLocks noChangeAspect="1" noChangeArrowheads="1"/>
            </p:cNvPicPr>
            <p:nvPr/>
          </p:nvPicPr>
          <p:blipFill>
            <a:blip r:embed="rId6" cstate="print"/>
            <a:srcRect/>
            <a:stretch>
              <a:fillRect/>
            </a:stretch>
          </p:blipFill>
          <p:spPr bwMode="auto">
            <a:xfrm>
              <a:off x="6300192" y="-27384"/>
              <a:ext cx="152400" cy="812800"/>
            </a:xfrm>
            <a:prstGeom prst="rect">
              <a:avLst/>
            </a:prstGeom>
            <a:noFill/>
            <a:ln w="9525">
              <a:noFill/>
              <a:miter lim="800000"/>
              <a:headEnd/>
              <a:tailEnd/>
            </a:ln>
          </p:spPr>
        </p:pic>
        <p:pic>
          <p:nvPicPr>
            <p:cNvPr id="88" name="Picture 7"/>
            <p:cNvPicPr>
              <a:picLocks noChangeAspect="1" noChangeArrowheads="1"/>
            </p:cNvPicPr>
            <p:nvPr/>
          </p:nvPicPr>
          <p:blipFill>
            <a:blip r:embed="rId6" cstate="print"/>
            <a:srcRect/>
            <a:stretch>
              <a:fillRect/>
            </a:stretch>
          </p:blipFill>
          <p:spPr bwMode="auto">
            <a:xfrm>
              <a:off x="6156176" y="-27384"/>
              <a:ext cx="152400" cy="812800"/>
            </a:xfrm>
            <a:prstGeom prst="rect">
              <a:avLst/>
            </a:prstGeom>
            <a:noFill/>
            <a:ln w="9525">
              <a:noFill/>
              <a:miter lim="800000"/>
              <a:headEnd/>
              <a:tailEnd/>
            </a:ln>
          </p:spPr>
        </p:pic>
      </p:grpSp>
      <p:grpSp>
        <p:nvGrpSpPr>
          <p:cNvPr id="378" name="群組 377"/>
          <p:cNvGrpSpPr/>
          <p:nvPr/>
        </p:nvGrpSpPr>
        <p:grpSpPr>
          <a:xfrm>
            <a:off x="5724128" y="-27384"/>
            <a:ext cx="440432" cy="812800"/>
            <a:chOff x="5724128" y="-27384"/>
            <a:chExt cx="440432" cy="812800"/>
          </a:xfrm>
        </p:grpSpPr>
        <p:pic>
          <p:nvPicPr>
            <p:cNvPr id="94" name="Picture 7"/>
            <p:cNvPicPr>
              <a:picLocks noChangeAspect="1" noChangeArrowheads="1"/>
            </p:cNvPicPr>
            <p:nvPr/>
          </p:nvPicPr>
          <p:blipFill>
            <a:blip r:embed="rId6" cstate="print"/>
            <a:srcRect/>
            <a:stretch>
              <a:fillRect/>
            </a:stretch>
          </p:blipFill>
          <p:spPr bwMode="auto">
            <a:xfrm>
              <a:off x="6012160" y="-27384"/>
              <a:ext cx="152400" cy="812800"/>
            </a:xfrm>
            <a:prstGeom prst="rect">
              <a:avLst/>
            </a:prstGeom>
            <a:noFill/>
            <a:ln w="9525">
              <a:noFill/>
              <a:miter lim="800000"/>
              <a:headEnd/>
              <a:tailEnd/>
            </a:ln>
          </p:spPr>
        </p:pic>
        <p:pic>
          <p:nvPicPr>
            <p:cNvPr id="95" name="Picture 7"/>
            <p:cNvPicPr>
              <a:picLocks noChangeAspect="1" noChangeArrowheads="1"/>
            </p:cNvPicPr>
            <p:nvPr/>
          </p:nvPicPr>
          <p:blipFill>
            <a:blip r:embed="rId6" cstate="print"/>
            <a:srcRect/>
            <a:stretch>
              <a:fillRect/>
            </a:stretch>
          </p:blipFill>
          <p:spPr bwMode="auto">
            <a:xfrm>
              <a:off x="5868144" y="-27384"/>
              <a:ext cx="152400" cy="812800"/>
            </a:xfrm>
            <a:prstGeom prst="rect">
              <a:avLst/>
            </a:prstGeom>
            <a:noFill/>
            <a:ln w="9525">
              <a:noFill/>
              <a:miter lim="800000"/>
              <a:headEnd/>
              <a:tailEnd/>
            </a:ln>
          </p:spPr>
        </p:pic>
        <p:pic>
          <p:nvPicPr>
            <p:cNvPr id="96" name="Picture 7"/>
            <p:cNvPicPr>
              <a:picLocks noChangeAspect="1" noChangeArrowheads="1"/>
            </p:cNvPicPr>
            <p:nvPr/>
          </p:nvPicPr>
          <p:blipFill>
            <a:blip r:embed="rId6" cstate="print"/>
            <a:srcRect/>
            <a:stretch>
              <a:fillRect/>
            </a:stretch>
          </p:blipFill>
          <p:spPr bwMode="auto">
            <a:xfrm>
              <a:off x="5724128" y="-27384"/>
              <a:ext cx="152400" cy="812800"/>
            </a:xfrm>
            <a:prstGeom prst="rect">
              <a:avLst/>
            </a:prstGeom>
            <a:noFill/>
            <a:ln w="9525">
              <a:noFill/>
              <a:miter lim="800000"/>
              <a:headEnd/>
              <a:tailEnd/>
            </a:ln>
          </p:spPr>
        </p:pic>
      </p:grpSp>
      <p:grpSp>
        <p:nvGrpSpPr>
          <p:cNvPr id="379" name="群組 378"/>
          <p:cNvGrpSpPr/>
          <p:nvPr/>
        </p:nvGrpSpPr>
        <p:grpSpPr>
          <a:xfrm>
            <a:off x="6156176" y="404664"/>
            <a:ext cx="440432" cy="812800"/>
            <a:chOff x="6156176" y="404664"/>
            <a:chExt cx="440432" cy="812800"/>
          </a:xfrm>
        </p:grpSpPr>
        <p:pic>
          <p:nvPicPr>
            <p:cNvPr id="98" name="Picture 7"/>
            <p:cNvPicPr>
              <a:picLocks noChangeAspect="1" noChangeArrowheads="1"/>
            </p:cNvPicPr>
            <p:nvPr/>
          </p:nvPicPr>
          <p:blipFill>
            <a:blip r:embed="rId6" cstate="print"/>
            <a:srcRect/>
            <a:stretch>
              <a:fillRect/>
            </a:stretch>
          </p:blipFill>
          <p:spPr bwMode="auto">
            <a:xfrm>
              <a:off x="6444208" y="404664"/>
              <a:ext cx="152400" cy="812800"/>
            </a:xfrm>
            <a:prstGeom prst="rect">
              <a:avLst/>
            </a:prstGeom>
            <a:noFill/>
            <a:ln w="9525">
              <a:noFill/>
              <a:miter lim="800000"/>
              <a:headEnd/>
              <a:tailEnd/>
            </a:ln>
          </p:spPr>
        </p:pic>
        <p:pic>
          <p:nvPicPr>
            <p:cNvPr id="99" name="Picture 7"/>
            <p:cNvPicPr>
              <a:picLocks noChangeAspect="1" noChangeArrowheads="1"/>
            </p:cNvPicPr>
            <p:nvPr/>
          </p:nvPicPr>
          <p:blipFill>
            <a:blip r:embed="rId6" cstate="print"/>
            <a:srcRect/>
            <a:stretch>
              <a:fillRect/>
            </a:stretch>
          </p:blipFill>
          <p:spPr bwMode="auto">
            <a:xfrm>
              <a:off x="6300192" y="404664"/>
              <a:ext cx="152400" cy="812800"/>
            </a:xfrm>
            <a:prstGeom prst="rect">
              <a:avLst/>
            </a:prstGeom>
            <a:noFill/>
            <a:ln w="9525">
              <a:noFill/>
              <a:miter lim="800000"/>
              <a:headEnd/>
              <a:tailEnd/>
            </a:ln>
          </p:spPr>
        </p:pic>
        <p:pic>
          <p:nvPicPr>
            <p:cNvPr id="100" name="Picture 7"/>
            <p:cNvPicPr>
              <a:picLocks noChangeAspect="1" noChangeArrowheads="1"/>
            </p:cNvPicPr>
            <p:nvPr/>
          </p:nvPicPr>
          <p:blipFill>
            <a:blip r:embed="rId6" cstate="print"/>
            <a:srcRect/>
            <a:stretch>
              <a:fillRect/>
            </a:stretch>
          </p:blipFill>
          <p:spPr bwMode="auto">
            <a:xfrm>
              <a:off x="6156176" y="404664"/>
              <a:ext cx="152400" cy="812800"/>
            </a:xfrm>
            <a:prstGeom prst="rect">
              <a:avLst/>
            </a:prstGeom>
            <a:noFill/>
            <a:ln w="9525">
              <a:noFill/>
              <a:miter lim="800000"/>
              <a:headEnd/>
              <a:tailEnd/>
            </a:ln>
          </p:spPr>
        </p:pic>
      </p:grpSp>
      <p:grpSp>
        <p:nvGrpSpPr>
          <p:cNvPr id="380" name="群組 379"/>
          <p:cNvGrpSpPr/>
          <p:nvPr/>
        </p:nvGrpSpPr>
        <p:grpSpPr>
          <a:xfrm>
            <a:off x="5724128" y="404664"/>
            <a:ext cx="440432" cy="812800"/>
            <a:chOff x="5724128" y="404664"/>
            <a:chExt cx="440432" cy="812800"/>
          </a:xfrm>
        </p:grpSpPr>
        <p:pic>
          <p:nvPicPr>
            <p:cNvPr id="102" name="Picture 7"/>
            <p:cNvPicPr>
              <a:picLocks noChangeAspect="1" noChangeArrowheads="1"/>
            </p:cNvPicPr>
            <p:nvPr/>
          </p:nvPicPr>
          <p:blipFill>
            <a:blip r:embed="rId6" cstate="print"/>
            <a:srcRect/>
            <a:stretch>
              <a:fillRect/>
            </a:stretch>
          </p:blipFill>
          <p:spPr bwMode="auto">
            <a:xfrm>
              <a:off x="6012160" y="404664"/>
              <a:ext cx="152400" cy="812800"/>
            </a:xfrm>
            <a:prstGeom prst="rect">
              <a:avLst/>
            </a:prstGeom>
            <a:noFill/>
            <a:ln w="9525">
              <a:noFill/>
              <a:miter lim="800000"/>
              <a:headEnd/>
              <a:tailEnd/>
            </a:ln>
          </p:spPr>
        </p:pic>
        <p:pic>
          <p:nvPicPr>
            <p:cNvPr id="103" name="Picture 7"/>
            <p:cNvPicPr>
              <a:picLocks noChangeAspect="1" noChangeArrowheads="1"/>
            </p:cNvPicPr>
            <p:nvPr/>
          </p:nvPicPr>
          <p:blipFill>
            <a:blip r:embed="rId6" cstate="print"/>
            <a:srcRect/>
            <a:stretch>
              <a:fillRect/>
            </a:stretch>
          </p:blipFill>
          <p:spPr bwMode="auto">
            <a:xfrm>
              <a:off x="5868144" y="404664"/>
              <a:ext cx="152400" cy="812800"/>
            </a:xfrm>
            <a:prstGeom prst="rect">
              <a:avLst/>
            </a:prstGeom>
            <a:noFill/>
            <a:ln w="9525">
              <a:noFill/>
              <a:miter lim="800000"/>
              <a:headEnd/>
              <a:tailEnd/>
            </a:ln>
          </p:spPr>
        </p:pic>
        <p:pic>
          <p:nvPicPr>
            <p:cNvPr id="104" name="Picture 7"/>
            <p:cNvPicPr>
              <a:picLocks noChangeAspect="1" noChangeArrowheads="1"/>
            </p:cNvPicPr>
            <p:nvPr/>
          </p:nvPicPr>
          <p:blipFill>
            <a:blip r:embed="rId6" cstate="print"/>
            <a:srcRect/>
            <a:stretch>
              <a:fillRect/>
            </a:stretch>
          </p:blipFill>
          <p:spPr bwMode="auto">
            <a:xfrm>
              <a:off x="5724128" y="404664"/>
              <a:ext cx="152400" cy="812800"/>
            </a:xfrm>
            <a:prstGeom prst="rect">
              <a:avLst/>
            </a:prstGeom>
            <a:noFill/>
            <a:ln w="9525">
              <a:noFill/>
              <a:miter lim="800000"/>
              <a:headEnd/>
              <a:tailEnd/>
            </a:ln>
          </p:spPr>
        </p:pic>
      </p:grpSp>
      <p:pic>
        <p:nvPicPr>
          <p:cNvPr id="1032" name="Picture 8"/>
          <p:cNvPicPr>
            <a:picLocks noChangeAspect="1" noChangeArrowheads="1"/>
          </p:cNvPicPr>
          <p:nvPr/>
        </p:nvPicPr>
        <p:blipFill>
          <a:blip r:embed="rId4" cstate="print"/>
          <a:srcRect/>
          <a:stretch>
            <a:fillRect/>
          </a:stretch>
        </p:blipFill>
        <p:spPr bwMode="auto">
          <a:xfrm>
            <a:off x="5292080" y="0"/>
            <a:ext cx="418604" cy="620688"/>
          </a:xfrm>
          <a:prstGeom prst="rect">
            <a:avLst/>
          </a:prstGeom>
          <a:noFill/>
          <a:ln w="9525">
            <a:noFill/>
            <a:miter lim="800000"/>
            <a:headEnd/>
            <a:tailEnd/>
          </a:ln>
        </p:spPr>
      </p:pic>
      <p:pic>
        <p:nvPicPr>
          <p:cNvPr id="109" name="Picture 8"/>
          <p:cNvPicPr>
            <a:picLocks noChangeAspect="1" noChangeArrowheads="1"/>
          </p:cNvPicPr>
          <p:nvPr/>
        </p:nvPicPr>
        <p:blipFill>
          <a:blip r:embed="rId4" cstate="print"/>
          <a:srcRect/>
          <a:stretch>
            <a:fillRect/>
          </a:stretch>
        </p:blipFill>
        <p:spPr bwMode="auto">
          <a:xfrm>
            <a:off x="5292080" y="620688"/>
            <a:ext cx="418604" cy="620688"/>
          </a:xfrm>
          <a:prstGeom prst="rect">
            <a:avLst/>
          </a:prstGeom>
          <a:noFill/>
          <a:ln w="9525">
            <a:noFill/>
            <a:miter lim="800000"/>
            <a:headEnd/>
            <a:tailEnd/>
          </a:ln>
        </p:spPr>
      </p:pic>
      <p:pic>
        <p:nvPicPr>
          <p:cNvPr id="110" name="Picture 8"/>
          <p:cNvPicPr>
            <a:picLocks noChangeAspect="1" noChangeArrowheads="1"/>
          </p:cNvPicPr>
          <p:nvPr/>
        </p:nvPicPr>
        <p:blipFill>
          <a:blip r:embed="rId4" cstate="print"/>
          <a:srcRect/>
          <a:stretch>
            <a:fillRect/>
          </a:stretch>
        </p:blipFill>
        <p:spPr bwMode="auto">
          <a:xfrm>
            <a:off x="4932040" y="0"/>
            <a:ext cx="418604" cy="620688"/>
          </a:xfrm>
          <a:prstGeom prst="rect">
            <a:avLst/>
          </a:prstGeom>
          <a:noFill/>
          <a:ln w="9525">
            <a:noFill/>
            <a:miter lim="800000"/>
            <a:headEnd/>
            <a:tailEnd/>
          </a:ln>
        </p:spPr>
      </p:pic>
      <p:pic>
        <p:nvPicPr>
          <p:cNvPr id="111" name="Picture 8"/>
          <p:cNvPicPr>
            <a:picLocks noChangeAspect="1" noChangeArrowheads="1"/>
          </p:cNvPicPr>
          <p:nvPr/>
        </p:nvPicPr>
        <p:blipFill>
          <a:blip r:embed="rId4" cstate="print"/>
          <a:srcRect/>
          <a:stretch>
            <a:fillRect/>
          </a:stretch>
        </p:blipFill>
        <p:spPr bwMode="auto">
          <a:xfrm>
            <a:off x="4932040" y="620688"/>
            <a:ext cx="418604" cy="620688"/>
          </a:xfrm>
          <a:prstGeom prst="rect">
            <a:avLst/>
          </a:prstGeom>
          <a:noFill/>
          <a:ln w="9525">
            <a:noFill/>
            <a:miter lim="800000"/>
            <a:headEnd/>
            <a:tailEnd/>
          </a:ln>
        </p:spPr>
      </p:pic>
      <p:pic>
        <p:nvPicPr>
          <p:cNvPr id="112" name="Picture 8"/>
          <p:cNvPicPr>
            <a:picLocks noChangeAspect="1" noChangeArrowheads="1"/>
          </p:cNvPicPr>
          <p:nvPr/>
        </p:nvPicPr>
        <p:blipFill>
          <a:blip r:embed="rId4" cstate="print"/>
          <a:srcRect/>
          <a:stretch>
            <a:fillRect/>
          </a:stretch>
        </p:blipFill>
        <p:spPr bwMode="auto">
          <a:xfrm>
            <a:off x="4572000" y="0"/>
            <a:ext cx="418604" cy="620688"/>
          </a:xfrm>
          <a:prstGeom prst="rect">
            <a:avLst/>
          </a:prstGeom>
          <a:noFill/>
          <a:ln w="9525">
            <a:noFill/>
            <a:miter lim="800000"/>
            <a:headEnd/>
            <a:tailEnd/>
          </a:ln>
        </p:spPr>
      </p:pic>
      <p:pic>
        <p:nvPicPr>
          <p:cNvPr id="113" name="Picture 8"/>
          <p:cNvPicPr>
            <a:picLocks noChangeAspect="1" noChangeArrowheads="1"/>
          </p:cNvPicPr>
          <p:nvPr/>
        </p:nvPicPr>
        <p:blipFill>
          <a:blip r:embed="rId4" cstate="print"/>
          <a:srcRect/>
          <a:stretch>
            <a:fillRect/>
          </a:stretch>
        </p:blipFill>
        <p:spPr bwMode="auto">
          <a:xfrm>
            <a:off x="4572000" y="620688"/>
            <a:ext cx="418604" cy="620688"/>
          </a:xfrm>
          <a:prstGeom prst="rect">
            <a:avLst/>
          </a:prstGeom>
          <a:noFill/>
          <a:ln w="9525">
            <a:noFill/>
            <a:miter lim="800000"/>
            <a:headEnd/>
            <a:tailEnd/>
          </a:ln>
        </p:spPr>
      </p:pic>
      <p:pic>
        <p:nvPicPr>
          <p:cNvPr id="114" name="Picture 8"/>
          <p:cNvPicPr>
            <a:picLocks noChangeAspect="1" noChangeArrowheads="1"/>
          </p:cNvPicPr>
          <p:nvPr/>
        </p:nvPicPr>
        <p:blipFill>
          <a:blip r:embed="rId4" cstate="print"/>
          <a:srcRect/>
          <a:stretch>
            <a:fillRect/>
          </a:stretch>
        </p:blipFill>
        <p:spPr bwMode="auto">
          <a:xfrm>
            <a:off x="4211960" y="0"/>
            <a:ext cx="418604" cy="620688"/>
          </a:xfrm>
          <a:prstGeom prst="rect">
            <a:avLst/>
          </a:prstGeom>
          <a:noFill/>
          <a:ln w="9525">
            <a:noFill/>
            <a:miter lim="800000"/>
            <a:headEnd/>
            <a:tailEnd/>
          </a:ln>
        </p:spPr>
      </p:pic>
      <p:pic>
        <p:nvPicPr>
          <p:cNvPr id="115" name="Picture 8"/>
          <p:cNvPicPr>
            <a:picLocks noChangeAspect="1" noChangeArrowheads="1"/>
          </p:cNvPicPr>
          <p:nvPr/>
        </p:nvPicPr>
        <p:blipFill>
          <a:blip r:embed="rId4" cstate="print"/>
          <a:srcRect/>
          <a:stretch>
            <a:fillRect/>
          </a:stretch>
        </p:blipFill>
        <p:spPr bwMode="auto">
          <a:xfrm>
            <a:off x="4211960" y="620688"/>
            <a:ext cx="418604" cy="620688"/>
          </a:xfrm>
          <a:prstGeom prst="rect">
            <a:avLst/>
          </a:prstGeom>
          <a:noFill/>
          <a:ln w="9525">
            <a:noFill/>
            <a:miter lim="800000"/>
            <a:headEnd/>
            <a:tailEnd/>
          </a:ln>
        </p:spPr>
      </p:pic>
      <p:pic>
        <p:nvPicPr>
          <p:cNvPr id="116" name="Picture 8"/>
          <p:cNvPicPr>
            <a:picLocks noChangeAspect="1" noChangeArrowheads="1"/>
          </p:cNvPicPr>
          <p:nvPr/>
        </p:nvPicPr>
        <p:blipFill>
          <a:blip r:embed="rId4" cstate="print"/>
          <a:srcRect/>
          <a:stretch>
            <a:fillRect/>
          </a:stretch>
        </p:blipFill>
        <p:spPr bwMode="auto">
          <a:xfrm>
            <a:off x="3851920" y="0"/>
            <a:ext cx="418604" cy="620688"/>
          </a:xfrm>
          <a:prstGeom prst="rect">
            <a:avLst/>
          </a:prstGeom>
          <a:noFill/>
          <a:ln w="9525">
            <a:noFill/>
            <a:miter lim="800000"/>
            <a:headEnd/>
            <a:tailEnd/>
          </a:ln>
        </p:spPr>
      </p:pic>
      <p:pic>
        <p:nvPicPr>
          <p:cNvPr id="117" name="Picture 8"/>
          <p:cNvPicPr>
            <a:picLocks noChangeAspect="1" noChangeArrowheads="1"/>
          </p:cNvPicPr>
          <p:nvPr/>
        </p:nvPicPr>
        <p:blipFill>
          <a:blip r:embed="rId4" cstate="print"/>
          <a:srcRect/>
          <a:stretch>
            <a:fillRect/>
          </a:stretch>
        </p:blipFill>
        <p:spPr bwMode="auto">
          <a:xfrm>
            <a:off x="3851920" y="620688"/>
            <a:ext cx="418604" cy="620688"/>
          </a:xfrm>
          <a:prstGeom prst="rect">
            <a:avLst/>
          </a:prstGeom>
          <a:noFill/>
          <a:ln w="9525">
            <a:noFill/>
            <a:miter lim="800000"/>
            <a:headEnd/>
            <a:tailEnd/>
          </a:ln>
        </p:spPr>
      </p:pic>
      <p:pic>
        <p:nvPicPr>
          <p:cNvPr id="118" name="Picture 8"/>
          <p:cNvPicPr>
            <a:picLocks noChangeAspect="1" noChangeArrowheads="1"/>
          </p:cNvPicPr>
          <p:nvPr/>
        </p:nvPicPr>
        <p:blipFill>
          <a:blip r:embed="rId4" cstate="print"/>
          <a:srcRect/>
          <a:stretch>
            <a:fillRect/>
          </a:stretch>
        </p:blipFill>
        <p:spPr bwMode="auto">
          <a:xfrm>
            <a:off x="3491880" y="0"/>
            <a:ext cx="418604" cy="620688"/>
          </a:xfrm>
          <a:prstGeom prst="rect">
            <a:avLst/>
          </a:prstGeom>
          <a:noFill/>
          <a:ln w="9525">
            <a:noFill/>
            <a:miter lim="800000"/>
            <a:headEnd/>
            <a:tailEnd/>
          </a:ln>
        </p:spPr>
      </p:pic>
      <p:pic>
        <p:nvPicPr>
          <p:cNvPr id="119" name="Picture 8"/>
          <p:cNvPicPr>
            <a:picLocks noChangeAspect="1" noChangeArrowheads="1"/>
          </p:cNvPicPr>
          <p:nvPr/>
        </p:nvPicPr>
        <p:blipFill>
          <a:blip r:embed="rId4" cstate="print"/>
          <a:srcRect/>
          <a:stretch>
            <a:fillRect/>
          </a:stretch>
        </p:blipFill>
        <p:spPr bwMode="auto">
          <a:xfrm>
            <a:off x="3491880" y="620688"/>
            <a:ext cx="418604" cy="620688"/>
          </a:xfrm>
          <a:prstGeom prst="rect">
            <a:avLst/>
          </a:prstGeom>
          <a:noFill/>
          <a:ln w="9525">
            <a:noFill/>
            <a:miter lim="800000"/>
            <a:headEnd/>
            <a:tailEnd/>
          </a:ln>
        </p:spPr>
      </p:pic>
      <p:pic>
        <p:nvPicPr>
          <p:cNvPr id="120" name="Picture 8"/>
          <p:cNvPicPr>
            <a:picLocks noChangeAspect="1" noChangeArrowheads="1"/>
          </p:cNvPicPr>
          <p:nvPr/>
        </p:nvPicPr>
        <p:blipFill>
          <a:blip r:embed="rId4" cstate="print"/>
          <a:srcRect/>
          <a:stretch>
            <a:fillRect/>
          </a:stretch>
        </p:blipFill>
        <p:spPr bwMode="auto">
          <a:xfrm>
            <a:off x="3131840" y="0"/>
            <a:ext cx="418604" cy="620688"/>
          </a:xfrm>
          <a:prstGeom prst="rect">
            <a:avLst/>
          </a:prstGeom>
          <a:noFill/>
          <a:ln w="9525">
            <a:noFill/>
            <a:miter lim="800000"/>
            <a:headEnd/>
            <a:tailEnd/>
          </a:ln>
        </p:spPr>
      </p:pic>
      <p:pic>
        <p:nvPicPr>
          <p:cNvPr id="121" name="Picture 8"/>
          <p:cNvPicPr>
            <a:picLocks noChangeAspect="1" noChangeArrowheads="1"/>
          </p:cNvPicPr>
          <p:nvPr/>
        </p:nvPicPr>
        <p:blipFill>
          <a:blip r:embed="rId4" cstate="print"/>
          <a:srcRect/>
          <a:stretch>
            <a:fillRect/>
          </a:stretch>
        </p:blipFill>
        <p:spPr bwMode="auto">
          <a:xfrm>
            <a:off x="3131840" y="620688"/>
            <a:ext cx="418604" cy="620688"/>
          </a:xfrm>
          <a:prstGeom prst="rect">
            <a:avLst/>
          </a:prstGeom>
          <a:noFill/>
          <a:ln w="9525">
            <a:noFill/>
            <a:miter lim="800000"/>
            <a:headEnd/>
            <a:tailEnd/>
          </a:ln>
        </p:spPr>
      </p:pic>
      <p:pic>
        <p:nvPicPr>
          <p:cNvPr id="122" name="Picture 8"/>
          <p:cNvPicPr>
            <a:picLocks noChangeAspect="1" noChangeArrowheads="1"/>
          </p:cNvPicPr>
          <p:nvPr/>
        </p:nvPicPr>
        <p:blipFill>
          <a:blip r:embed="rId4" cstate="print"/>
          <a:srcRect/>
          <a:stretch>
            <a:fillRect/>
          </a:stretch>
        </p:blipFill>
        <p:spPr bwMode="auto">
          <a:xfrm>
            <a:off x="2771800" y="0"/>
            <a:ext cx="418604" cy="620688"/>
          </a:xfrm>
          <a:prstGeom prst="rect">
            <a:avLst/>
          </a:prstGeom>
          <a:noFill/>
          <a:ln w="9525">
            <a:noFill/>
            <a:miter lim="800000"/>
            <a:headEnd/>
            <a:tailEnd/>
          </a:ln>
        </p:spPr>
      </p:pic>
      <p:pic>
        <p:nvPicPr>
          <p:cNvPr id="123" name="Picture 8"/>
          <p:cNvPicPr>
            <a:picLocks noChangeAspect="1" noChangeArrowheads="1"/>
          </p:cNvPicPr>
          <p:nvPr/>
        </p:nvPicPr>
        <p:blipFill>
          <a:blip r:embed="rId4" cstate="print"/>
          <a:srcRect/>
          <a:stretch>
            <a:fillRect/>
          </a:stretch>
        </p:blipFill>
        <p:spPr bwMode="auto">
          <a:xfrm>
            <a:off x="2771800" y="620688"/>
            <a:ext cx="418604" cy="620688"/>
          </a:xfrm>
          <a:prstGeom prst="rect">
            <a:avLst/>
          </a:prstGeom>
          <a:noFill/>
          <a:ln w="9525">
            <a:noFill/>
            <a:miter lim="800000"/>
            <a:headEnd/>
            <a:tailEnd/>
          </a:ln>
        </p:spPr>
      </p:pic>
      <p:pic>
        <p:nvPicPr>
          <p:cNvPr id="124" name="Picture 8"/>
          <p:cNvPicPr>
            <a:picLocks noChangeAspect="1" noChangeArrowheads="1"/>
          </p:cNvPicPr>
          <p:nvPr/>
        </p:nvPicPr>
        <p:blipFill>
          <a:blip r:embed="rId4" cstate="print"/>
          <a:srcRect/>
          <a:stretch>
            <a:fillRect/>
          </a:stretch>
        </p:blipFill>
        <p:spPr bwMode="auto">
          <a:xfrm>
            <a:off x="2411760" y="0"/>
            <a:ext cx="418604" cy="620688"/>
          </a:xfrm>
          <a:prstGeom prst="rect">
            <a:avLst/>
          </a:prstGeom>
          <a:noFill/>
          <a:ln w="9525">
            <a:noFill/>
            <a:miter lim="800000"/>
            <a:headEnd/>
            <a:tailEnd/>
          </a:ln>
        </p:spPr>
      </p:pic>
      <p:pic>
        <p:nvPicPr>
          <p:cNvPr id="125" name="Picture 8"/>
          <p:cNvPicPr>
            <a:picLocks noChangeAspect="1" noChangeArrowheads="1"/>
          </p:cNvPicPr>
          <p:nvPr/>
        </p:nvPicPr>
        <p:blipFill>
          <a:blip r:embed="rId4" cstate="print"/>
          <a:srcRect/>
          <a:stretch>
            <a:fillRect/>
          </a:stretch>
        </p:blipFill>
        <p:spPr bwMode="auto">
          <a:xfrm>
            <a:off x="2411760" y="620688"/>
            <a:ext cx="418604" cy="620688"/>
          </a:xfrm>
          <a:prstGeom prst="rect">
            <a:avLst/>
          </a:prstGeom>
          <a:noFill/>
          <a:ln w="9525">
            <a:noFill/>
            <a:miter lim="800000"/>
            <a:headEnd/>
            <a:tailEnd/>
          </a:ln>
        </p:spPr>
      </p:pic>
      <p:pic>
        <p:nvPicPr>
          <p:cNvPr id="126" name="Picture 8"/>
          <p:cNvPicPr>
            <a:picLocks noChangeAspect="1" noChangeArrowheads="1"/>
          </p:cNvPicPr>
          <p:nvPr/>
        </p:nvPicPr>
        <p:blipFill>
          <a:blip r:embed="rId4" cstate="print"/>
          <a:srcRect/>
          <a:stretch>
            <a:fillRect/>
          </a:stretch>
        </p:blipFill>
        <p:spPr bwMode="auto">
          <a:xfrm>
            <a:off x="2051720" y="0"/>
            <a:ext cx="418604" cy="620688"/>
          </a:xfrm>
          <a:prstGeom prst="rect">
            <a:avLst/>
          </a:prstGeom>
          <a:noFill/>
          <a:ln w="9525">
            <a:noFill/>
            <a:miter lim="800000"/>
            <a:headEnd/>
            <a:tailEnd/>
          </a:ln>
        </p:spPr>
      </p:pic>
      <p:pic>
        <p:nvPicPr>
          <p:cNvPr id="127" name="Picture 8"/>
          <p:cNvPicPr>
            <a:picLocks noChangeAspect="1" noChangeArrowheads="1"/>
          </p:cNvPicPr>
          <p:nvPr/>
        </p:nvPicPr>
        <p:blipFill>
          <a:blip r:embed="rId4" cstate="print"/>
          <a:srcRect/>
          <a:stretch>
            <a:fillRect/>
          </a:stretch>
        </p:blipFill>
        <p:spPr bwMode="auto">
          <a:xfrm>
            <a:off x="2051720" y="620688"/>
            <a:ext cx="418604" cy="620688"/>
          </a:xfrm>
          <a:prstGeom prst="rect">
            <a:avLst/>
          </a:prstGeom>
          <a:noFill/>
          <a:ln w="9525">
            <a:noFill/>
            <a:miter lim="800000"/>
            <a:headEnd/>
            <a:tailEnd/>
          </a:ln>
        </p:spPr>
      </p:pic>
      <p:pic>
        <p:nvPicPr>
          <p:cNvPr id="128" name="Picture 8"/>
          <p:cNvPicPr>
            <a:picLocks noChangeAspect="1" noChangeArrowheads="1"/>
          </p:cNvPicPr>
          <p:nvPr/>
        </p:nvPicPr>
        <p:blipFill>
          <a:blip r:embed="rId4" cstate="print"/>
          <a:srcRect/>
          <a:stretch>
            <a:fillRect/>
          </a:stretch>
        </p:blipFill>
        <p:spPr bwMode="auto">
          <a:xfrm>
            <a:off x="1691680" y="0"/>
            <a:ext cx="418604" cy="620688"/>
          </a:xfrm>
          <a:prstGeom prst="rect">
            <a:avLst/>
          </a:prstGeom>
          <a:noFill/>
          <a:ln w="9525">
            <a:noFill/>
            <a:miter lim="800000"/>
            <a:headEnd/>
            <a:tailEnd/>
          </a:ln>
        </p:spPr>
      </p:pic>
      <p:pic>
        <p:nvPicPr>
          <p:cNvPr id="129" name="Picture 8"/>
          <p:cNvPicPr>
            <a:picLocks noChangeAspect="1" noChangeArrowheads="1"/>
          </p:cNvPicPr>
          <p:nvPr/>
        </p:nvPicPr>
        <p:blipFill>
          <a:blip r:embed="rId4" cstate="print"/>
          <a:srcRect/>
          <a:stretch>
            <a:fillRect/>
          </a:stretch>
        </p:blipFill>
        <p:spPr bwMode="auto">
          <a:xfrm>
            <a:off x="1691680" y="620688"/>
            <a:ext cx="418604" cy="620688"/>
          </a:xfrm>
          <a:prstGeom prst="rect">
            <a:avLst/>
          </a:prstGeom>
          <a:noFill/>
          <a:ln w="9525">
            <a:noFill/>
            <a:miter lim="800000"/>
            <a:headEnd/>
            <a:tailEnd/>
          </a:ln>
        </p:spPr>
      </p:pic>
      <p:pic>
        <p:nvPicPr>
          <p:cNvPr id="130" name="Picture 8"/>
          <p:cNvPicPr>
            <a:picLocks noChangeAspect="1" noChangeArrowheads="1"/>
          </p:cNvPicPr>
          <p:nvPr/>
        </p:nvPicPr>
        <p:blipFill>
          <a:blip r:embed="rId4" cstate="print"/>
          <a:srcRect/>
          <a:stretch>
            <a:fillRect/>
          </a:stretch>
        </p:blipFill>
        <p:spPr bwMode="auto">
          <a:xfrm>
            <a:off x="1331640" y="0"/>
            <a:ext cx="418604" cy="620688"/>
          </a:xfrm>
          <a:prstGeom prst="rect">
            <a:avLst/>
          </a:prstGeom>
          <a:noFill/>
          <a:ln w="9525">
            <a:noFill/>
            <a:miter lim="800000"/>
            <a:headEnd/>
            <a:tailEnd/>
          </a:ln>
        </p:spPr>
      </p:pic>
      <p:pic>
        <p:nvPicPr>
          <p:cNvPr id="131" name="Picture 8"/>
          <p:cNvPicPr>
            <a:picLocks noChangeAspect="1" noChangeArrowheads="1"/>
          </p:cNvPicPr>
          <p:nvPr/>
        </p:nvPicPr>
        <p:blipFill>
          <a:blip r:embed="rId4" cstate="print"/>
          <a:srcRect/>
          <a:stretch>
            <a:fillRect/>
          </a:stretch>
        </p:blipFill>
        <p:spPr bwMode="auto">
          <a:xfrm>
            <a:off x="1331640" y="620688"/>
            <a:ext cx="418604" cy="620688"/>
          </a:xfrm>
          <a:prstGeom prst="rect">
            <a:avLst/>
          </a:prstGeom>
          <a:noFill/>
          <a:ln w="9525">
            <a:noFill/>
            <a:miter lim="800000"/>
            <a:headEnd/>
            <a:tailEnd/>
          </a:ln>
        </p:spPr>
      </p:pic>
      <p:pic>
        <p:nvPicPr>
          <p:cNvPr id="132" name="Picture 8"/>
          <p:cNvPicPr>
            <a:picLocks noChangeAspect="1" noChangeArrowheads="1"/>
          </p:cNvPicPr>
          <p:nvPr/>
        </p:nvPicPr>
        <p:blipFill>
          <a:blip r:embed="rId4" cstate="print"/>
          <a:srcRect/>
          <a:stretch>
            <a:fillRect/>
          </a:stretch>
        </p:blipFill>
        <p:spPr bwMode="auto">
          <a:xfrm>
            <a:off x="971600" y="0"/>
            <a:ext cx="418604" cy="620688"/>
          </a:xfrm>
          <a:prstGeom prst="rect">
            <a:avLst/>
          </a:prstGeom>
          <a:noFill/>
          <a:ln w="9525">
            <a:noFill/>
            <a:miter lim="800000"/>
            <a:headEnd/>
            <a:tailEnd/>
          </a:ln>
        </p:spPr>
      </p:pic>
      <p:pic>
        <p:nvPicPr>
          <p:cNvPr id="133" name="Picture 8"/>
          <p:cNvPicPr>
            <a:picLocks noChangeAspect="1" noChangeArrowheads="1"/>
          </p:cNvPicPr>
          <p:nvPr/>
        </p:nvPicPr>
        <p:blipFill>
          <a:blip r:embed="rId4" cstate="print"/>
          <a:srcRect/>
          <a:stretch>
            <a:fillRect/>
          </a:stretch>
        </p:blipFill>
        <p:spPr bwMode="auto">
          <a:xfrm>
            <a:off x="971600" y="620688"/>
            <a:ext cx="418604" cy="620688"/>
          </a:xfrm>
          <a:prstGeom prst="rect">
            <a:avLst/>
          </a:prstGeom>
          <a:noFill/>
          <a:ln w="9525">
            <a:noFill/>
            <a:miter lim="800000"/>
            <a:headEnd/>
            <a:tailEnd/>
          </a:ln>
        </p:spPr>
      </p:pic>
      <p:pic>
        <p:nvPicPr>
          <p:cNvPr id="134" name="Picture 8"/>
          <p:cNvPicPr>
            <a:picLocks noChangeAspect="1" noChangeArrowheads="1"/>
          </p:cNvPicPr>
          <p:nvPr/>
        </p:nvPicPr>
        <p:blipFill>
          <a:blip r:embed="rId4" cstate="print"/>
          <a:srcRect/>
          <a:stretch>
            <a:fillRect/>
          </a:stretch>
        </p:blipFill>
        <p:spPr bwMode="auto">
          <a:xfrm>
            <a:off x="611560" y="0"/>
            <a:ext cx="418604" cy="620688"/>
          </a:xfrm>
          <a:prstGeom prst="rect">
            <a:avLst/>
          </a:prstGeom>
          <a:noFill/>
          <a:ln w="9525">
            <a:noFill/>
            <a:miter lim="800000"/>
            <a:headEnd/>
            <a:tailEnd/>
          </a:ln>
        </p:spPr>
      </p:pic>
      <p:pic>
        <p:nvPicPr>
          <p:cNvPr id="135" name="Picture 8"/>
          <p:cNvPicPr>
            <a:picLocks noChangeAspect="1" noChangeArrowheads="1"/>
          </p:cNvPicPr>
          <p:nvPr/>
        </p:nvPicPr>
        <p:blipFill>
          <a:blip r:embed="rId4" cstate="print"/>
          <a:srcRect/>
          <a:stretch>
            <a:fillRect/>
          </a:stretch>
        </p:blipFill>
        <p:spPr bwMode="auto">
          <a:xfrm>
            <a:off x="611560" y="620688"/>
            <a:ext cx="418604" cy="620688"/>
          </a:xfrm>
          <a:prstGeom prst="rect">
            <a:avLst/>
          </a:prstGeom>
          <a:noFill/>
          <a:ln w="9525">
            <a:noFill/>
            <a:miter lim="800000"/>
            <a:headEnd/>
            <a:tailEnd/>
          </a:ln>
        </p:spPr>
      </p:pic>
      <p:pic>
        <p:nvPicPr>
          <p:cNvPr id="136" name="Picture 8"/>
          <p:cNvPicPr>
            <a:picLocks noChangeAspect="1" noChangeArrowheads="1"/>
          </p:cNvPicPr>
          <p:nvPr/>
        </p:nvPicPr>
        <p:blipFill>
          <a:blip r:embed="rId4" cstate="print"/>
          <a:srcRect/>
          <a:stretch>
            <a:fillRect/>
          </a:stretch>
        </p:blipFill>
        <p:spPr bwMode="auto">
          <a:xfrm>
            <a:off x="251520" y="0"/>
            <a:ext cx="418604" cy="620688"/>
          </a:xfrm>
          <a:prstGeom prst="rect">
            <a:avLst/>
          </a:prstGeom>
          <a:noFill/>
          <a:ln w="9525">
            <a:noFill/>
            <a:miter lim="800000"/>
            <a:headEnd/>
            <a:tailEnd/>
          </a:ln>
        </p:spPr>
      </p:pic>
      <p:pic>
        <p:nvPicPr>
          <p:cNvPr id="137" name="Picture 8"/>
          <p:cNvPicPr>
            <a:picLocks noChangeAspect="1" noChangeArrowheads="1"/>
          </p:cNvPicPr>
          <p:nvPr/>
        </p:nvPicPr>
        <p:blipFill>
          <a:blip r:embed="rId4" cstate="print"/>
          <a:srcRect/>
          <a:stretch>
            <a:fillRect/>
          </a:stretch>
        </p:blipFill>
        <p:spPr bwMode="auto">
          <a:xfrm>
            <a:off x="251520" y="620688"/>
            <a:ext cx="418604" cy="620688"/>
          </a:xfrm>
          <a:prstGeom prst="rect">
            <a:avLst/>
          </a:prstGeom>
          <a:noFill/>
          <a:ln w="9525">
            <a:noFill/>
            <a:miter lim="800000"/>
            <a:headEnd/>
            <a:tailEnd/>
          </a:ln>
        </p:spPr>
      </p:pic>
      <p:pic>
        <p:nvPicPr>
          <p:cNvPr id="138" name="Picture 8"/>
          <p:cNvPicPr>
            <a:picLocks noChangeAspect="1" noChangeArrowheads="1"/>
          </p:cNvPicPr>
          <p:nvPr/>
        </p:nvPicPr>
        <p:blipFill>
          <a:blip r:embed="rId4" cstate="print"/>
          <a:srcRect/>
          <a:stretch>
            <a:fillRect/>
          </a:stretch>
        </p:blipFill>
        <p:spPr bwMode="auto">
          <a:xfrm>
            <a:off x="-108520" y="0"/>
            <a:ext cx="418604" cy="620688"/>
          </a:xfrm>
          <a:prstGeom prst="rect">
            <a:avLst/>
          </a:prstGeom>
          <a:noFill/>
          <a:ln w="9525">
            <a:noFill/>
            <a:miter lim="800000"/>
            <a:headEnd/>
            <a:tailEnd/>
          </a:ln>
        </p:spPr>
      </p:pic>
      <p:pic>
        <p:nvPicPr>
          <p:cNvPr id="139" name="Picture 8"/>
          <p:cNvPicPr>
            <a:picLocks noChangeAspect="1" noChangeArrowheads="1"/>
          </p:cNvPicPr>
          <p:nvPr/>
        </p:nvPicPr>
        <p:blipFill>
          <a:blip r:embed="rId4" cstate="print"/>
          <a:srcRect/>
          <a:stretch>
            <a:fillRect/>
          </a:stretch>
        </p:blipFill>
        <p:spPr bwMode="auto">
          <a:xfrm>
            <a:off x="-108520" y="620688"/>
            <a:ext cx="418604" cy="620688"/>
          </a:xfrm>
          <a:prstGeom prst="rect">
            <a:avLst/>
          </a:prstGeom>
          <a:noFill/>
          <a:ln w="9525">
            <a:noFill/>
            <a:miter lim="800000"/>
            <a:headEnd/>
            <a:tailEnd/>
          </a:ln>
        </p:spPr>
      </p:pic>
      <p:grpSp>
        <p:nvGrpSpPr>
          <p:cNvPr id="381" name="群組 380"/>
          <p:cNvGrpSpPr/>
          <p:nvPr/>
        </p:nvGrpSpPr>
        <p:grpSpPr>
          <a:xfrm>
            <a:off x="6588224" y="0"/>
            <a:ext cx="778644" cy="1241376"/>
            <a:chOff x="6588224" y="0"/>
            <a:chExt cx="778644" cy="1241376"/>
          </a:xfrm>
        </p:grpSpPr>
        <p:pic>
          <p:nvPicPr>
            <p:cNvPr id="140" name="Picture 8"/>
            <p:cNvPicPr>
              <a:picLocks noChangeAspect="1" noChangeArrowheads="1"/>
            </p:cNvPicPr>
            <p:nvPr/>
          </p:nvPicPr>
          <p:blipFill>
            <a:blip r:embed="rId4" cstate="print"/>
            <a:srcRect/>
            <a:stretch>
              <a:fillRect/>
            </a:stretch>
          </p:blipFill>
          <p:spPr bwMode="auto">
            <a:xfrm>
              <a:off x="6588224" y="0"/>
              <a:ext cx="418604" cy="620688"/>
            </a:xfrm>
            <a:prstGeom prst="rect">
              <a:avLst/>
            </a:prstGeom>
            <a:noFill/>
            <a:ln w="9525">
              <a:noFill/>
              <a:miter lim="800000"/>
              <a:headEnd/>
              <a:tailEnd/>
            </a:ln>
          </p:spPr>
        </p:pic>
        <p:pic>
          <p:nvPicPr>
            <p:cNvPr id="141" name="Picture 8"/>
            <p:cNvPicPr>
              <a:picLocks noChangeAspect="1" noChangeArrowheads="1"/>
            </p:cNvPicPr>
            <p:nvPr/>
          </p:nvPicPr>
          <p:blipFill>
            <a:blip r:embed="rId4" cstate="print"/>
            <a:srcRect/>
            <a:stretch>
              <a:fillRect/>
            </a:stretch>
          </p:blipFill>
          <p:spPr bwMode="auto">
            <a:xfrm>
              <a:off x="6588224" y="620688"/>
              <a:ext cx="418604" cy="620688"/>
            </a:xfrm>
            <a:prstGeom prst="rect">
              <a:avLst/>
            </a:prstGeom>
            <a:noFill/>
            <a:ln w="9525">
              <a:noFill/>
              <a:miter lim="800000"/>
              <a:headEnd/>
              <a:tailEnd/>
            </a:ln>
          </p:spPr>
        </p:pic>
        <p:pic>
          <p:nvPicPr>
            <p:cNvPr id="144" name="Picture 8"/>
            <p:cNvPicPr>
              <a:picLocks noChangeAspect="1" noChangeArrowheads="1"/>
            </p:cNvPicPr>
            <p:nvPr/>
          </p:nvPicPr>
          <p:blipFill>
            <a:blip r:embed="rId4" cstate="print"/>
            <a:srcRect/>
            <a:stretch>
              <a:fillRect/>
            </a:stretch>
          </p:blipFill>
          <p:spPr bwMode="auto">
            <a:xfrm>
              <a:off x="6948264" y="0"/>
              <a:ext cx="418604" cy="620688"/>
            </a:xfrm>
            <a:prstGeom prst="rect">
              <a:avLst/>
            </a:prstGeom>
            <a:noFill/>
            <a:ln w="9525">
              <a:noFill/>
              <a:miter lim="800000"/>
              <a:headEnd/>
              <a:tailEnd/>
            </a:ln>
          </p:spPr>
        </p:pic>
        <p:pic>
          <p:nvPicPr>
            <p:cNvPr id="145" name="Picture 8"/>
            <p:cNvPicPr>
              <a:picLocks noChangeAspect="1" noChangeArrowheads="1"/>
            </p:cNvPicPr>
            <p:nvPr/>
          </p:nvPicPr>
          <p:blipFill>
            <a:blip r:embed="rId4" cstate="print"/>
            <a:srcRect/>
            <a:stretch>
              <a:fillRect/>
            </a:stretch>
          </p:blipFill>
          <p:spPr bwMode="auto">
            <a:xfrm>
              <a:off x="6948264" y="620688"/>
              <a:ext cx="418604" cy="620688"/>
            </a:xfrm>
            <a:prstGeom prst="rect">
              <a:avLst/>
            </a:prstGeom>
            <a:noFill/>
            <a:ln w="9525">
              <a:noFill/>
              <a:miter lim="800000"/>
              <a:headEnd/>
              <a:tailEnd/>
            </a:ln>
          </p:spPr>
        </p:pic>
      </p:grpSp>
      <p:pic>
        <p:nvPicPr>
          <p:cNvPr id="146" name="Picture 8"/>
          <p:cNvPicPr>
            <a:picLocks noChangeAspect="1" noChangeArrowheads="1"/>
          </p:cNvPicPr>
          <p:nvPr/>
        </p:nvPicPr>
        <p:blipFill>
          <a:blip r:embed="rId4" cstate="print"/>
          <a:srcRect/>
          <a:stretch>
            <a:fillRect/>
          </a:stretch>
        </p:blipFill>
        <p:spPr bwMode="auto">
          <a:xfrm>
            <a:off x="7308304" y="0"/>
            <a:ext cx="418604" cy="620688"/>
          </a:xfrm>
          <a:prstGeom prst="rect">
            <a:avLst/>
          </a:prstGeom>
          <a:noFill/>
          <a:ln w="9525">
            <a:noFill/>
            <a:miter lim="800000"/>
            <a:headEnd/>
            <a:tailEnd/>
          </a:ln>
        </p:spPr>
      </p:pic>
      <p:pic>
        <p:nvPicPr>
          <p:cNvPr id="147" name="Picture 8"/>
          <p:cNvPicPr>
            <a:picLocks noChangeAspect="1" noChangeArrowheads="1"/>
          </p:cNvPicPr>
          <p:nvPr/>
        </p:nvPicPr>
        <p:blipFill>
          <a:blip r:embed="rId4" cstate="print"/>
          <a:srcRect/>
          <a:stretch>
            <a:fillRect/>
          </a:stretch>
        </p:blipFill>
        <p:spPr bwMode="auto">
          <a:xfrm>
            <a:off x="7308304" y="620688"/>
            <a:ext cx="418604" cy="620688"/>
          </a:xfrm>
          <a:prstGeom prst="rect">
            <a:avLst/>
          </a:prstGeom>
          <a:noFill/>
          <a:ln w="9525">
            <a:noFill/>
            <a:miter lim="800000"/>
            <a:headEnd/>
            <a:tailEnd/>
          </a:ln>
        </p:spPr>
      </p:pic>
      <p:pic>
        <p:nvPicPr>
          <p:cNvPr id="148" name="Picture 8"/>
          <p:cNvPicPr>
            <a:picLocks noChangeAspect="1" noChangeArrowheads="1"/>
          </p:cNvPicPr>
          <p:nvPr/>
        </p:nvPicPr>
        <p:blipFill>
          <a:blip r:embed="rId4" cstate="print"/>
          <a:srcRect/>
          <a:stretch>
            <a:fillRect/>
          </a:stretch>
        </p:blipFill>
        <p:spPr bwMode="auto">
          <a:xfrm>
            <a:off x="7668344" y="0"/>
            <a:ext cx="418604" cy="620688"/>
          </a:xfrm>
          <a:prstGeom prst="rect">
            <a:avLst/>
          </a:prstGeom>
          <a:noFill/>
          <a:ln w="9525">
            <a:noFill/>
            <a:miter lim="800000"/>
            <a:headEnd/>
            <a:tailEnd/>
          </a:ln>
        </p:spPr>
      </p:pic>
      <p:pic>
        <p:nvPicPr>
          <p:cNvPr id="149" name="Picture 8"/>
          <p:cNvPicPr>
            <a:picLocks noChangeAspect="1" noChangeArrowheads="1"/>
          </p:cNvPicPr>
          <p:nvPr/>
        </p:nvPicPr>
        <p:blipFill>
          <a:blip r:embed="rId4" cstate="print"/>
          <a:srcRect/>
          <a:stretch>
            <a:fillRect/>
          </a:stretch>
        </p:blipFill>
        <p:spPr bwMode="auto">
          <a:xfrm>
            <a:off x="7668344" y="620688"/>
            <a:ext cx="418604" cy="620688"/>
          </a:xfrm>
          <a:prstGeom prst="rect">
            <a:avLst/>
          </a:prstGeom>
          <a:noFill/>
          <a:ln w="9525">
            <a:noFill/>
            <a:miter lim="800000"/>
            <a:headEnd/>
            <a:tailEnd/>
          </a:ln>
        </p:spPr>
      </p:pic>
      <p:pic>
        <p:nvPicPr>
          <p:cNvPr id="150" name="Picture 8"/>
          <p:cNvPicPr>
            <a:picLocks noChangeAspect="1" noChangeArrowheads="1"/>
          </p:cNvPicPr>
          <p:nvPr/>
        </p:nvPicPr>
        <p:blipFill>
          <a:blip r:embed="rId4" cstate="print"/>
          <a:srcRect/>
          <a:stretch>
            <a:fillRect/>
          </a:stretch>
        </p:blipFill>
        <p:spPr bwMode="auto">
          <a:xfrm>
            <a:off x="8028384" y="0"/>
            <a:ext cx="418604" cy="620688"/>
          </a:xfrm>
          <a:prstGeom prst="rect">
            <a:avLst/>
          </a:prstGeom>
          <a:noFill/>
          <a:ln w="9525">
            <a:noFill/>
            <a:miter lim="800000"/>
            <a:headEnd/>
            <a:tailEnd/>
          </a:ln>
        </p:spPr>
      </p:pic>
      <p:pic>
        <p:nvPicPr>
          <p:cNvPr id="151" name="Picture 8"/>
          <p:cNvPicPr>
            <a:picLocks noChangeAspect="1" noChangeArrowheads="1"/>
          </p:cNvPicPr>
          <p:nvPr/>
        </p:nvPicPr>
        <p:blipFill>
          <a:blip r:embed="rId4" cstate="print"/>
          <a:srcRect/>
          <a:stretch>
            <a:fillRect/>
          </a:stretch>
        </p:blipFill>
        <p:spPr bwMode="auto">
          <a:xfrm>
            <a:off x="8028384" y="620688"/>
            <a:ext cx="418604" cy="620688"/>
          </a:xfrm>
          <a:prstGeom prst="rect">
            <a:avLst/>
          </a:prstGeom>
          <a:noFill/>
          <a:ln w="9525">
            <a:noFill/>
            <a:miter lim="800000"/>
            <a:headEnd/>
            <a:tailEnd/>
          </a:ln>
        </p:spPr>
      </p:pic>
      <p:pic>
        <p:nvPicPr>
          <p:cNvPr id="152" name="Picture 8"/>
          <p:cNvPicPr>
            <a:picLocks noChangeAspect="1" noChangeArrowheads="1"/>
          </p:cNvPicPr>
          <p:nvPr/>
        </p:nvPicPr>
        <p:blipFill>
          <a:blip r:embed="rId4" cstate="print"/>
          <a:srcRect/>
          <a:stretch>
            <a:fillRect/>
          </a:stretch>
        </p:blipFill>
        <p:spPr bwMode="auto">
          <a:xfrm>
            <a:off x="8388424" y="0"/>
            <a:ext cx="418604" cy="620688"/>
          </a:xfrm>
          <a:prstGeom prst="rect">
            <a:avLst/>
          </a:prstGeom>
          <a:noFill/>
          <a:ln w="9525">
            <a:noFill/>
            <a:miter lim="800000"/>
            <a:headEnd/>
            <a:tailEnd/>
          </a:ln>
        </p:spPr>
      </p:pic>
      <p:pic>
        <p:nvPicPr>
          <p:cNvPr id="153" name="Picture 8"/>
          <p:cNvPicPr>
            <a:picLocks noChangeAspect="1" noChangeArrowheads="1"/>
          </p:cNvPicPr>
          <p:nvPr/>
        </p:nvPicPr>
        <p:blipFill>
          <a:blip r:embed="rId4" cstate="print"/>
          <a:srcRect/>
          <a:stretch>
            <a:fillRect/>
          </a:stretch>
        </p:blipFill>
        <p:spPr bwMode="auto">
          <a:xfrm>
            <a:off x="8388424" y="620688"/>
            <a:ext cx="418604" cy="620688"/>
          </a:xfrm>
          <a:prstGeom prst="rect">
            <a:avLst/>
          </a:prstGeom>
          <a:noFill/>
          <a:ln w="9525">
            <a:noFill/>
            <a:miter lim="800000"/>
            <a:headEnd/>
            <a:tailEnd/>
          </a:ln>
        </p:spPr>
      </p:pic>
      <p:pic>
        <p:nvPicPr>
          <p:cNvPr id="154" name="Picture 8"/>
          <p:cNvPicPr>
            <a:picLocks noChangeAspect="1" noChangeArrowheads="1"/>
          </p:cNvPicPr>
          <p:nvPr/>
        </p:nvPicPr>
        <p:blipFill>
          <a:blip r:embed="rId4" cstate="print"/>
          <a:srcRect/>
          <a:stretch>
            <a:fillRect/>
          </a:stretch>
        </p:blipFill>
        <p:spPr bwMode="auto">
          <a:xfrm>
            <a:off x="8725396" y="0"/>
            <a:ext cx="418604" cy="620688"/>
          </a:xfrm>
          <a:prstGeom prst="rect">
            <a:avLst/>
          </a:prstGeom>
          <a:noFill/>
          <a:ln w="9525">
            <a:noFill/>
            <a:miter lim="800000"/>
            <a:headEnd/>
            <a:tailEnd/>
          </a:ln>
        </p:spPr>
      </p:pic>
      <p:pic>
        <p:nvPicPr>
          <p:cNvPr id="155" name="Picture 8"/>
          <p:cNvPicPr>
            <a:picLocks noChangeAspect="1" noChangeArrowheads="1"/>
          </p:cNvPicPr>
          <p:nvPr/>
        </p:nvPicPr>
        <p:blipFill>
          <a:blip r:embed="rId4" cstate="print"/>
          <a:srcRect/>
          <a:stretch>
            <a:fillRect/>
          </a:stretch>
        </p:blipFill>
        <p:spPr bwMode="auto">
          <a:xfrm>
            <a:off x="8725396" y="620688"/>
            <a:ext cx="418604" cy="620688"/>
          </a:xfrm>
          <a:prstGeom prst="rect">
            <a:avLst/>
          </a:prstGeom>
          <a:noFill/>
          <a:ln w="9525">
            <a:noFill/>
            <a:miter lim="800000"/>
            <a:headEnd/>
            <a:tailEnd/>
          </a:ln>
        </p:spPr>
      </p:pic>
      <p:grpSp>
        <p:nvGrpSpPr>
          <p:cNvPr id="382" name="群組 381"/>
          <p:cNvGrpSpPr/>
          <p:nvPr/>
        </p:nvGrpSpPr>
        <p:grpSpPr>
          <a:xfrm>
            <a:off x="0" y="1268458"/>
            <a:ext cx="5768854" cy="1296446"/>
            <a:chOff x="0" y="1268458"/>
            <a:chExt cx="5768854" cy="1296446"/>
          </a:xfrm>
        </p:grpSpPr>
        <p:pic>
          <p:nvPicPr>
            <p:cNvPr id="1033"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0" y="1268760"/>
              <a:ext cx="368254" cy="431746"/>
            </a:xfrm>
            <a:prstGeom prst="rect">
              <a:avLst/>
            </a:prstGeom>
            <a:noFill/>
            <a:ln>
              <a:noFill/>
            </a:ln>
          </p:spPr>
        </p:pic>
        <p:pic>
          <p:nvPicPr>
            <p:cNvPr id="157"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323528" y="1269062"/>
              <a:ext cx="368254" cy="431746"/>
            </a:xfrm>
            <a:prstGeom prst="rect">
              <a:avLst/>
            </a:prstGeom>
            <a:noFill/>
            <a:ln>
              <a:noFill/>
            </a:ln>
          </p:spPr>
        </p:pic>
        <p:pic>
          <p:nvPicPr>
            <p:cNvPr id="158"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0" y="1700808"/>
              <a:ext cx="368254" cy="431746"/>
            </a:xfrm>
            <a:prstGeom prst="rect">
              <a:avLst/>
            </a:prstGeom>
            <a:noFill/>
            <a:ln>
              <a:noFill/>
            </a:ln>
          </p:spPr>
        </p:pic>
        <p:pic>
          <p:nvPicPr>
            <p:cNvPr id="159"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323528" y="1700808"/>
              <a:ext cx="368254" cy="431746"/>
            </a:xfrm>
            <a:prstGeom prst="rect">
              <a:avLst/>
            </a:prstGeom>
            <a:noFill/>
            <a:ln>
              <a:noFill/>
            </a:ln>
          </p:spPr>
        </p:pic>
        <p:pic>
          <p:nvPicPr>
            <p:cNvPr id="160"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648072" y="1268760"/>
              <a:ext cx="368254" cy="431746"/>
            </a:xfrm>
            <a:prstGeom prst="rect">
              <a:avLst/>
            </a:prstGeom>
            <a:noFill/>
            <a:ln>
              <a:noFill/>
            </a:ln>
          </p:spPr>
        </p:pic>
        <p:pic>
          <p:nvPicPr>
            <p:cNvPr id="161"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971600" y="1269062"/>
              <a:ext cx="368254" cy="431746"/>
            </a:xfrm>
            <a:prstGeom prst="rect">
              <a:avLst/>
            </a:prstGeom>
            <a:noFill/>
            <a:ln>
              <a:noFill/>
            </a:ln>
          </p:spPr>
        </p:pic>
        <p:pic>
          <p:nvPicPr>
            <p:cNvPr id="162"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648072" y="1700808"/>
              <a:ext cx="368254" cy="431746"/>
            </a:xfrm>
            <a:prstGeom prst="rect">
              <a:avLst/>
            </a:prstGeom>
            <a:noFill/>
            <a:ln>
              <a:noFill/>
            </a:ln>
          </p:spPr>
        </p:pic>
        <p:pic>
          <p:nvPicPr>
            <p:cNvPr id="163"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971600" y="1700808"/>
              <a:ext cx="368254" cy="431746"/>
            </a:xfrm>
            <a:prstGeom prst="rect">
              <a:avLst/>
            </a:prstGeom>
            <a:noFill/>
            <a:ln>
              <a:noFill/>
            </a:ln>
          </p:spPr>
        </p:pic>
        <p:pic>
          <p:nvPicPr>
            <p:cNvPr id="164"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1331640" y="1268458"/>
              <a:ext cx="368254" cy="431746"/>
            </a:xfrm>
            <a:prstGeom prst="rect">
              <a:avLst/>
            </a:prstGeom>
            <a:noFill/>
            <a:ln>
              <a:noFill/>
            </a:ln>
          </p:spPr>
        </p:pic>
        <p:pic>
          <p:nvPicPr>
            <p:cNvPr id="165"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1655168" y="1268760"/>
              <a:ext cx="368254" cy="431746"/>
            </a:xfrm>
            <a:prstGeom prst="rect">
              <a:avLst/>
            </a:prstGeom>
            <a:noFill/>
            <a:ln>
              <a:noFill/>
            </a:ln>
          </p:spPr>
        </p:pic>
        <p:pic>
          <p:nvPicPr>
            <p:cNvPr id="166"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1331640" y="1700506"/>
              <a:ext cx="368254" cy="431746"/>
            </a:xfrm>
            <a:prstGeom prst="rect">
              <a:avLst/>
            </a:prstGeom>
            <a:noFill/>
            <a:ln>
              <a:noFill/>
            </a:ln>
          </p:spPr>
        </p:pic>
        <p:pic>
          <p:nvPicPr>
            <p:cNvPr id="167"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1655168" y="1700506"/>
              <a:ext cx="368254" cy="431746"/>
            </a:xfrm>
            <a:prstGeom prst="rect">
              <a:avLst/>
            </a:prstGeom>
            <a:noFill/>
            <a:ln>
              <a:noFill/>
            </a:ln>
          </p:spPr>
        </p:pic>
        <p:pic>
          <p:nvPicPr>
            <p:cNvPr id="168"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1980728" y="1269062"/>
              <a:ext cx="368254" cy="431746"/>
            </a:xfrm>
            <a:prstGeom prst="rect">
              <a:avLst/>
            </a:prstGeom>
            <a:noFill/>
            <a:ln>
              <a:noFill/>
            </a:ln>
          </p:spPr>
        </p:pic>
        <p:pic>
          <p:nvPicPr>
            <p:cNvPr id="169"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2304256" y="1269364"/>
              <a:ext cx="368254" cy="431746"/>
            </a:xfrm>
            <a:prstGeom prst="rect">
              <a:avLst/>
            </a:prstGeom>
            <a:noFill/>
            <a:ln>
              <a:noFill/>
            </a:ln>
          </p:spPr>
        </p:pic>
        <p:pic>
          <p:nvPicPr>
            <p:cNvPr id="170"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1980728" y="1701110"/>
              <a:ext cx="368254" cy="431746"/>
            </a:xfrm>
            <a:prstGeom prst="rect">
              <a:avLst/>
            </a:prstGeom>
            <a:noFill/>
            <a:ln>
              <a:noFill/>
            </a:ln>
          </p:spPr>
        </p:pic>
        <p:pic>
          <p:nvPicPr>
            <p:cNvPr id="171"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2304256" y="1701110"/>
              <a:ext cx="368254" cy="431746"/>
            </a:xfrm>
            <a:prstGeom prst="rect">
              <a:avLst/>
            </a:prstGeom>
            <a:noFill/>
            <a:ln>
              <a:noFill/>
            </a:ln>
          </p:spPr>
        </p:pic>
        <p:pic>
          <p:nvPicPr>
            <p:cNvPr id="172"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2664296" y="1268760"/>
              <a:ext cx="368254" cy="431746"/>
            </a:xfrm>
            <a:prstGeom prst="rect">
              <a:avLst/>
            </a:prstGeom>
            <a:noFill/>
            <a:ln>
              <a:noFill/>
            </a:ln>
          </p:spPr>
        </p:pic>
        <p:pic>
          <p:nvPicPr>
            <p:cNvPr id="173"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2987824" y="1269062"/>
              <a:ext cx="368254" cy="431746"/>
            </a:xfrm>
            <a:prstGeom prst="rect">
              <a:avLst/>
            </a:prstGeom>
            <a:noFill/>
            <a:ln>
              <a:noFill/>
            </a:ln>
          </p:spPr>
        </p:pic>
        <p:pic>
          <p:nvPicPr>
            <p:cNvPr id="174"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2664296" y="1700808"/>
              <a:ext cx="368254" cy="431746"/>
            </a:xfrm>
            <a:prstGeom prst="rect">
              <a:avLst/>
            </a:prstGeom>
            <a:noFill/>
            <a:ln>
              <a:noFill/>
            </a:ln>
          </p:spPr>
        </p:pic>
        <p:pic>
          <p:nvPicPr>
            <p:cNvPr id="175"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2987824" y="1700808"/>
              <a:ext cx="368254" cy="431746"/>
            </a:xfrm>
            <a:prstGeom prst="rect">
              <a:avLst/>
            </a:prstGeom>
            <a:noFill/>
            <a:ln>
              <a:noFill/>
            </a:ln>
          </p:spPr>
        </p:pic>
        <p:pic>
          <p:nvPicPr>
            <p:cNvPr id="176"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3348880" y="1269062"/>
              <a:ext cx="368254" cy="431746"/>
            </a:xfrm>
            <a:prstGeom prst="rect">
              <a:avLst/>
            </a:prstGeom>
            <a:noFill/>
            <a:ln>
              <a:noFill/>
            </a:ln>
          </p:spPr>
        </p:pic>
        <p:pic>
          <p:nvPicPr>
            <p:cNvPr id="177"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3672408" y="1269364"/>
              <a:ext cx="368254" cy="431746"/>
            </a:xfrm>
            <a:prstGeom prst="rect">
              <a:avLst/>
            </a:prstGeom>
            <a:noFill/>
            <a:ln>
              <a:noFill/>
            </a:ln>
          </p:spPr>
        </p:pic>
        <p:pic>
          <p:nvPicPr>
            <p:cNvPr id="178"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3348880" y="1701110"/>
              <a:ext cx="368254" cy="431746"/>
            </a:xfrm>
            <a:prstGeom prst="rect">
              <a:avLst/>
            </a:prstGeom>
            <a:noFill/>
            <a:ln>
              <a:noFill/>
            </a:ln>
          </p:spPr>
        </p:pic>
        <p:pic>
          <p:nvPicPr>
            <p:cNvPr id="179"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3672408" y="1701110"/>
              <a:ext cx="368254" cy="431746"/>
            </a:xfrm>
            <a:prstGeom prst="rect">
              <a:avLst/>
            </a:prstGeom>
            <a:noFill/>
            <a:ln>
              <a:noFill/>
            </a:ln>
          </p:spPr>
        </p:pic>
        <p:pic>
          <p:nvPicPr>
            <p:cNvPr id="180"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4032448" y="1268760"/>
              <a:ext cx="368254" cy="431746"/>
            </a:xfrm>
            <a:prstGeom prst="rect">
              <a:avLst/>
            </a:prstGeom>
            <a:noFill/>
            <a:ln>
              <a:noFill/>
            </a:ln>
          </p:spPr>
        </p:pic>
        <p:pic>
          <p:nvPicPr>
            <p:cNvPr id="181"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4355976" y="1269062"/>
              <a:ext cx="368254" cy="431746"/>
            </a:xfrm>
            <a:prstGeom prst="rect">
              <a:avLst/>
            </a:prstGeom>
            <a:noFill/>
            <a:ln>
              <a:noFill/>
            </a:ln>
          </p:spPr>
        </p:pic>
        <p:pic>
          <p:nvPicPr>
            <p:cNvPr id="182"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4032448" y="1700808"/>
              <a:ext cx="368254" cy="431746"/>
            </a:xfrm>
            <a:prstGeom prst="rect">
              <a:avLst/>
            </a:prstGeom>
            <a:noFill/>
            <a:ln>
              <a:noFill/>
            </a:ln>
          </p:spPr>
        </p:pic>
        <p:pic>
          <p:nvPicPr>
            <p:cNvPr id="183"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4355976" y="1700808"/>
              <a:ext cx="368254" cy="431746"/>
            </a:xfrm>
            <a:prstGeom prst="rect">
              <a:avLst/>
            </a:prstGeom>
            <a:noFill/>
            <a:ln>
              <a:noFill/>
            </a:ln>
          </p:spPr>
        </p:pic>
        <p:pic>
          <p:nvPicPr>
            <p:cNvPr id="200"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4717032" y="1269062"/>
              <a:ext cx="368254" cy="431746"/>
            </a:xfrm>
            <a:prstGeom prst="rect">
              <a:avLst/>
            </a:prstGeom>
            <a:noFill/>
            <a:ln>
              <a:noFill/>
            </a:ln>
          </p:spPr>
        </p:pic>
        <p:pic>
          <p:nvPicPr>
            <p:cNvPr id="201"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5040560" y="1269364"/>
              <a:ext cx="368254" cy="431746"/>
            </a:xfrm>
            <a:prstGeom prst="rect">
              <a:avLst/>
            </a:prstGeom>
            <a:noFill/>
            <a:ln>
              <a:noFill/>
            </a:ln>
          </p:spPr>
        </p:pic>
        <p:pic>
          <p:nvPicPr>
            <p:cNvPr id="202"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4717032" y="1701110"/>
              <a:ext cx="368254" cy="431746"/>
            </a:xfrm>
            <a:prstGeom prst="rect">
              <a:avLst/>
            </a:prstGeom>
            <a:noFill/>
            <a:ln>
              <a:noFill/>
            </a:ln>
          </p:spPr>
        </p:pic>
        <p:pic>
          <p:nvPicPr>
            <p:cNvPr id="203"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5040560" y="1701110"/>
              <a:ext cx="368254" cy="431746"/>
            </a:xfrm>
            <a:prstGeom prst="rect">
              <a:avLst/>
            </a:prstGeom>
            <a:noFill/>
            <a:ln>
              <a:noFill/>
            </a:ln>
          </p:spPr>
        </p:pic>
        <p:pic>
          <p:nvPicPr>
            <p:cNvPr id="204"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5400600" y="1268760"/>
              <a:ext cx="368254" cy="431746"/>
            </a:xfrm>
            <a:prstGeom prst="rect">
              <a:avLst/>
            </a:prstGeom>
            <a:noFill/>
            <a:ln>
              <a:noFill/>
            </a:ln>
          </p:spPr>
        </p:pic>
        <p:pic>
          <p:nvPicPr>
            <p:cNvPr id="206"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5400600" y="1700808"/>
              <a:ext cx="368254" cy="431746"/>
            </a:xfrm>
            <a:prstGeom prst="rect">
              <a:avLst/>
            </a:prstGeom>
            <a:noFill/>
            <a:ln>
              <a:noFill/>
            </a:ln>
          </p:spPr>
        </p:pic>
        <p:pic>
          <p:nvPicPr>
            <p:cNvPr id="277"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323528" y="2132856"/>
              <a:ext cx="368254" cy="431746"/>
            </a:xfrm>
            <a:prstGeom prst="rect">
              <a:avLst/>
            </a:prstGeom>
            <a:noFill/>
            <a:ln>
              <a:noFill/>
            </a:ln>
          </p:spPr>
        </p:pic>
        <p:pic>
          <p:nvPicPr>
            <p:cNvPr id="278"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648072" y="2132856"/>
              <a:ext cx="368254" cy="431746"/>
            </a:xfrm>
            <a:prstGeom prst="rect">
              <a:avLst/>
            </a:prstGeom>
            <a:noFill/>
            <a:ln>
              <a:noFill/>
            </a:ln>
          </p:spPr>
        </p:pic>
        <p:pic>
          <p:nvPicPr>
            <p:cNvPr id="279"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971600" y="2132856"/>
              <a:ext cx="368254" cy="431746"/>
            </a:xfrm>
            <a:prstGeom prst="rect">
              <a:avLst/>
            </a:prstGeom>
            <a:noFill/>
            <a:ln>
              <a:noFill/>
            </a:ln>
          </p:spPr>
        </p:pic>
        <p:pic>
          <p:nvPicPr>
            <p:cNvPr id="281"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1655168" y="2132554"/>
              <a:ext cx="368254" cy="431746"/>
            </a:xfrm>
            <a:prstGeom prst="rect">
              <a:avLst/>
            </a:prstGeom>
            <a:noFill/>
            <a:ln>
              <a:noFill/>
            </a:ln>
          </p:spPr>
        </p:pic>
        <p:pic>
          <p:nvPicPr>
            <p:cNvPr id="282"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1980728" y="2133158"/>
              <a:ext cx="368254" cy="431746"/>
            </a:xfrm>
            <a:prstGeom prst="rect">
              <a:avLst/>
            </a:prstGeom>
            <a:noFill/>
            <a:ln>
              <a:noFill/>
            </a:ln>
          </p:spPr>
        </p:pic>
        <p:pic>
          <p:nvPicPr>
            <p:cNvPr id="283"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2304256" y="2133158"/>
              <a:ext cx="368254" cy="431746"/>
            </a:xfrm>
            <a:prstGeom prst="rect">
              <a:avLst/>
            </a:prstGeom>
            <a:noFill/>
            <a:ln>
              <a:noFill/>
            </a:ln>
          </p:spPr>
        </p:pic>
        <p:pic>
          <p:nvPicPr>
            <p:cNvPr id="284"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2664296" y="2132856"/>
              <a:ext cx="368254" cy="431746"/>
            </a:xfrm>
            <a:prstGeom prst="rect">
              <a:avLst/>
            </a:prstGeom>
            <a:noFill/>
            <a:ln>
              <a:noFill/>
            </a:ln>
          </p:spPr>
        </p:pic>
        <p:pic>
          <p:nvPicPr>
            <p:cNvPr id="286"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3348880" y="2133158"/>
              <a:ext cx="368254" cy="431746"/>
            </a:xfrm>
            <a:prstGeom prst="rect">
              <a:avLst/>
            </a:prstGeom>
            <a:noFill/>
            <a:ln>
              <a:noFill/>
            </a:ln>
          </p:spPr>
        </p:pic>
        <p:pic>
          <p:nvPicPr>
            <p:cNvPr id="287"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3672408" y="2133158"/>
              <a:ext cx="368254" cy="431746"/>
            </a:xfrm>
            <a:prstGeom prst="rect">
              <a:avLst/>
            </a:prstGeom>
            <a:noFill/>
            <a:ln>
              <a:noFill/>
            </a:ln>
          </p:spPr>
        </p:pic>
        <p:pic>
          <p:nvPicPr>
            <p:cNvPr id="288"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4032448" y="2132856"/>
              <a:ext cx="368254" cy="431746"/>
            </a:xfrm>
            <a:prstGeom prst="rect">
              <a:avLst/>
            </a:prstGeom>
            <a:noFill/>
            <a:ln>
              <a:noFill/>
            </a:ln>
          </p:spPr>
        </p:pic>
        <p:pic>
          <p:nvPicPr>
            <p:cNvPr id="289"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4355976" y="2132856"/>
              <a:ext cx="368254" cy="431746"/>
            </a:xfrm>
            <a:prstGeom prst="rect">
              <a:avLst/>
            </a:prstGeom>
            <a:noFill/>
            <a:ln>
              <a:noFill/>
            </a:ln>
          </p:spPr>
        </p:pic>
        <p:pic>
          <p:nvPicPr>
            <p:cNvPr id="291"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5040560" y="2133158"/>
              <a:ext cx="368254" cy="431746"/>
            </a:xfrm>
            <a:prstGeom prst="rect">
              <a:avLst/>
            </a:prstGeom>
            <a:noFill/>
            <a:ln>
              <a:noFill/>
            </a:ln>
          </p:spPr>
        </p:pic>
      </p:grpSp>
      <p:grpSp>
        <p:nvGrpSpPr>
          <p:cNvPr id="383" name="群組 382"/>
          <p:cNvGrpSpPr/>
          <p:nvPr/>
        </p:nvGrpSpPr>
        <p:grpSpPr>
          <a:xfrm>
            <a:off x="6588224" y="1268760"/>
            <a:ext cx="2555776" cy="1296144"/>
            <a:chOff x="6588224" y="1268760"/>
            <a:chExt cx="2555776" cy="1296144"/>
          </a:xfrm>
        </p:grpSpPr>
        <p:pic>
          <p:nvPicPr>
            <p:cNvPr id="184"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7740352" y="1269062"/>
              <a:ext cx="368254" cy="431746"/>
            </a:xfrm>
            <a:prstGeom prst="rect">
              <a:avLst/>
            </a:prstGeom>
            <a:noFill/>
            <a:ln>
              <a:noFill/>
            </a:ln>
          </p:spPr>
        </p:pic>
        <p:pic>
          <p:nvPicPr>
            <p:cNvPr id="185"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8092178" y="1269364"/>
              <a:ext cx="368254" cy="431746"/>
            </a:xfrm>
            <a:prstGeom prst="rect">
              <a:avLst/>
            </a:prstGeom>
            <a:noFill/>
            <a:ln>
              <a:noFill/>
            </a:ln>
          </p:spPr>
        </p:pic>
        <p:pic>
          <p:nvPicPr>
            <p:cNvPr id="186"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7668344" y="1701110"/>
              <a:ext cx="368254" cy="431746"/>
            </a:xfrm>
            <a:prstGeom prst="rect">
              <a:avLst/>
            </a:prstGeom>
            <a:noFill/>
            <a:ln>
              <a:noFill/>
            </a:ln>
          </p:spPr>
        </p:pic>
        <p:pic>
          <p:nvPicPr>
            <p:cNvPr id="187"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8092178" y="1701110"/>
              <a:ext cx="368254" cy="431746"/>
            </a:xfrm>
            <a:prstGeom prst="rect">
              <a:avLst/>
            </a:prstGeom>
            <a:noFill/>
            <a:ln>
              <a:noFill/>
            </a:ln>
          </p:spPr>
        </p:pic>
        <p:pic>
          <p:nvPicPr>
            <p:cNvPr id="188"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8452218" y="1268760"/>
              <a:ext cx="368254" cy="431746"/>
            </a:xfrm>
            <a:prstGeom prst="rect">
              <a:avLst/>
            </a:prstGeom>
            <a:noFill/>
            <a:ln>
              <a:noFill/>
            </a:ln>
          </p:spPr>
        </p:pic>
        <p:pic>
          <p:nvPicPr>
            <p:cNvPr id="189"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8775746" y="1269062"/>
              <a:ext cx="368254" cy="431746"/>
            </a:xfrm>
            <a:prstGeom prst="rect">
              <a:avLst/>
            </a:prstGeom>
            <a:noFill/>
            <a:ln>
              <a:noFill/>
            </a:ln>
          </p:spPr>
        </p:pic>
        <p:pic>
          <p:nvPicPr>
            <p:cNvPr id="190"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8452218" y="1700808"/>
              <a:ext cx="368254" cy="431746"/>
            </a:xfrm>
            <a:prstGeom prst="rect">
              <a:avLst/>
            </a:prstGeom>
            <a:noFill/>
            <a:ln>
              <a:noFill/>
            </a:ln>
          </p:spPr>
        </p:pic>
        <p:pic>
          <p:nvPicPr>
            <p:cNvPr id="191"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8775746" y="1700808"/>
              <a:ext cx="368254" cy="431746"/>
            </a:xfrm>
            <a:prstGeom prst="rect">
              <a:avLst/>
            </a:prstGeom>
            <a:noFill/>
            <a:ln>
              <a:noFill/>
            </a:ln>
          </p:spPr>
        </p:pic>
        <p:pic>
          <p:nvPicPr>
            <p:cNvPr id="193"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6588224" y="1269364"/>
              <a:ext cx="368254" cy="431746"/>
            </a:xfrm>
            <a:prstGeom prst="rect">
              <a:avLst/>
            </a:prstGeom>
            <a:noFill/>
            <a:ln>
              <a:noFill/>
            </a:ln>
          </p:spPr>
        </p:pic>
        <p:pic>
          <p:nvPicPr>
            <p:cNvPr id="195"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6588224" y="1701110"/>
              <a:ext cx="368254" cy="431746"/>
            </a:xfrm>
            <a:prstGeom prst="rect">
              <a:avLst/>
            </a:prstGeom>
            <a:noFill/>
            <a:ln>
              <a:noFill/>
            </a:ln>
          </p:spPr>
        </p:pic>
        <p:pic>
          <p:nvPicPr>
            <p:cNvPr id="196"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6948264" y="1268760"/>
              <a:ext cx="368254" cy="431746"/>
            </a:xfrm>
            <a:prstGeom prst="rect">
              <a:avLst/>
            </a:prstGeom>
            <a:noFill/>
            <a:ln>
              <a:noFill/>
            </a:ln>
          </p:spPr>
        </p:pic>
        <p:pic>
          <p:nvPicPr>
            <p:cNvPr id="197"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7308304" y="1269062"/>
              <a:ext cx="368254" cy="431746"/>
            </a:xfrm>
            <a:prstGeom prst="rect">
              <a:avLst/>
            </a:prstGeom>
            <a:noFill/>
            <a:ln>
              <a:noFill/>
            </a:ln>
          </p:spPr>
        </p:pic>
        <p:pic>
          <p:nvPicPr>
            <p:cNvPr id="198"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6948264" y="1700808"/>
              <a:ext cx="368254" cy="431746"/>
            </a:xfrm>
            <a:prstGeom prst="rect">
              <a:avLst/>
            </a:prstGeom>
            <a:noFill/>
            <a:ln>
              <a:noFill/>
            </a:ln>
          </p:spPr>
        </p:pic>
        <p:pic>
          <p:nvPicPr>
            <p:cNvPr id="199"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7308304" y="1700808"/>
              <a:ext cx="368254" cy="431746"/>
            </a:xfrm>
            <a:prstGeom prst="rect">
              <a:avLst/>
            </a:prstGeom>
            <a:noFill/>
            <a:ln>
              <a:noFill/>
            </a:ln>
          </p:spPr>
        </p:pic>
        <p:pic>
          <p:nvPicPr>
            <p:cNvPr id="294"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8092178" y="2133158"/>
              <a:ext cx="368254" cy="431746"/>
            </a:xfrm>
            <a:prstGeom prst="rect">
              <a:avLst/>
            </a:prstGeom>
            <a:noFill/>
            <a:ln>
              <a:noFill/>
            </a:ln>
          </p:spPr>
        </p:pic>
        <p:pic>
          <p:nvPicPr>
            <p:cNvPr id="295"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8452218" y="2132856"/>
              <a:ext cx="368254" cy="431746"/>
            </a:xfrm>
            <a:prstGeom prst="rect">
              <a:avLst/>
            </a:prstGeom>
            <a:noFill/>
            <a:ln>
              <a:noFill/>
            </a:ln>
          </p:spPr>
        </p:pic>
        <p:pic>
          <p:nvPicPr>
            <p:cNvPr id="297"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6588224" y="2133158"/>
              <a:ext cx="368254" cy="431746"/>
            </a:xfrm>
            <a:prstGeom prst="rect">
              <a:avLst/>
            </a:prstGeom>
            <a:noFill/>
            <a:ln>
              <a:noFill/>
            </a:ln>
          </p:spPr>
        </p:pic>
        <p:pic>
          <p:nvPicPr>
            <p:cNvPr id="298" name="Picture 9"/>
            <p:cNvPicPr>
              <a:picLocks noChangeAspect="1" noChangeArrowheads="1"/>
            </p:cNvPicPr>
            <p:nvPr/>
          </p:nvPicPr>
          <p:blipFill>
            <a:blip r:embed="rId7" cstate="print">
              <a:clrChange>
                <a:clrFrom>
                  <a:srgbClr val="FF678B"/>
                </a:clrFrom>
                <a:clrTo>
                  <a:srgbClr val="FF678B">
                    <a:alpha val="0"/>
                  </a:srgbClr>
                </a:clrTo>
              </a:clrChange>
            </a:blip>
            <a:stretch>
              <a:fillRect/>
            </a:stretch>
          </p:blipFill>
          <p:spPr bwMode="auto">
            <a:xfrm>
              <a:off x="6948264" y="2132856"/>
              <a:ext cx="368254" cy="431746"/>
            </a:xfrm>
            <a:prstGeom prst="rect">
              <a:avLst/>
            </a:prstGeom>
            <a:noFill/>
            <a:ln>
              <a:noFill/>
            </a:ln>
          </p:spPr>
        </p:pic>
      </p:grpSp>
      <p:pic>
        <p:nvPicPr>
          <p:cNvPr id="339" name="Picture 13"/>
          <p:cNvPicPr>
            <a:picLocks noChangeAspect="1" noChangeArrowheads="1"/>
          </p:cNvPicPr>
          <p:nvPr/>
        </p:nvPicPr>
        <p:blipFill>
          <a:blip r:embed="rId8" cstate="print"/>
          <a:srcRect/>
          <a:stretch>
            <a:fillRect/>
          </a:stretch>
        </p:blipFill>
        <p:spPr bwMode="auto">
          <a:xfrm>
            <a:off x="2267744" y="5845944"/>
            <a:ext cx="520700" cy="508000"/>
          </a:xfrm>
          <a:prstGeom prst="rect">
            <a:avLst/>
          </a:prstGeom>
          <a:noFill/>
          <a:ln w="9525">
            <a:noFill/>
            <a:miter lim="800000"/>
            <a:headEnd/>
            <a:tailEnd/>
          </a:ln>
        </p:spPr>
      </p:pic>
      <p:pic>
        <p:nvPicPr>
          <p:cNvPr id="340" name="Picture 13"/>
          <p:cNvPicPr>
            <a:picLocks noChangeAspect="1" noChangeArrowheads="1"/>
          </p:cNvPicPr>
          <p:nvPr/>
        </p:nvPicPr>
        <p:blipFill>
          <a:blip r:embed="rId8" cstate="print"/>
          <a:srcRect/>
          <a:stretch>
            <a:fillRect/>
          </a:stretch>
        </p:blipFill>
        <p:spPr bwMode="auto">
          <a:xfrm>
            <a:off x="1763688" y="5845944"/>
            <a:ext cx="520700" cy="508000"/>
          </a:xfrm>
          <a:prstGeom prst="rect">
            <a:avLst/>
          </a:prstGeom>
          <a:noFill/>
          <a:ln w="9525">
            <a:noFill/>
            <a:miter lim="800000"/>
            <a:headEnd/>
            <a:tailEnd/>
          </a:ln>
        </p:spPr>
      </p:pic>
      <p:pic>
        <p:nvPicPr>
          <p:cNvPr id="341" name="Picture 13"/>
          <p:cNvPicPr>
            <a:picLocks noChangeAspect="1" noChangeArrowheads="1"/>
          </p:cNvPicPr>
          <p:nvPr/>
        </p:nvPicPr>
        <p:blipFill>
          <a:blip r:embed="rId8" cstate="print"/>
          <a:srcRect/>
          <a:stretch>
            <a:fillRect/>
          </a:stretch>
        </p:blipFill>
        <p:spPr bwMode="auto">
          <a:xfrm>
            <a:off x="2771800" y="5845944"/>
            <a:ext cx="520700" cy="508000"/>
          </a:xfrm>
          <a:prstGeom prst="rect">
            <a:avLst/>
          </a:prstGeom>
          <a:noFill/>
          <a:ln w="9525">
            <a:noFill/>
            <a:miter lim="800000"/>
            <a:headEnd/>
            <a:tailEnd/>
          </a:ln>
        </p:spPr>
      </p:pic>
      <p:pic>
        <p:nvPicPr>
          <p:cNvPr id="342" name="Picture 13"/>
          <p:cNvPicPr>
            <a:picLocks noChangeAspect="1" noChangeArrowheads="1"/>
          </p:cNvPicPr>
          <p:nvPr/>
        </p:nvPicPr>
        <p:blipFill>
          <a:blip r:embed="rId8" cstate="print"/>
          <a:srcRect/>
          <a:stretch>
            <a:fillRect/>
          </a:stretch>
        </p:blipFill>
        <p:spPr bwMode="auto">
          <a:xfrm>
            <a:off x="2771800" y="6350000"/>
            <a:ext cx="520700" cy="508000"/>
          </a:xfrm>
          <a:prstGeom prst="rect">
            <a:avLst/>
          </a:prstGeom>
          <a:noFill/>
          <a:ln w="9525">
            <a:noFill/>
            <a:miter lim="800000"/>
            <a:headEnd/>
            <a:tailEnd/>
          </a:ln>
        </p:spPr>
      </p:pic>
      <p:pic>
        <p:nvPicPr>
          <p:cNvPr id="343" name="Picture 13"/>
          <p:cNvPicPr>
            <a:picLocks noChangeAspect="1" noChangeArrowheads="1"/>
          </p:cNvPicPr>
          <p:nvPr/>
        </p:nvPicPr>
        <p:blipFill>
          <a:blip r:embed="rId8" cstate="print"/>
          <a:srcRect/>
          <a:stretch>
            <a:fillRect/>
          </a:stretch>
        </p:blipFill>
        <p:spPr bwMode="auto">
          <a:xfrm>
            <a:off x="2267744" y="6350000"/>
            <a:ext cx="520700" cy="508000"/>
          </a:xfrm>
          <a:prstGeom prst="rect">
            <a:avLst/>
          </a:prstGeom>
          <a:noFill/>
          <a:ln w="9525">
            <a:noFill/>
            <a:miter lim="800000"/>
            <a:headEnd/>
            <a:tailEnd/>
          </a:ln>
        </p:spPr>
      </p:pic>
      <p:pic>
        <p:nvPicPr>
          <p:cNvPr id="344" name="Picture 13"/>
          <p:cNvPicPr>
            <a:picLocks noChangeAspect="1" noChangeArrowheads="1"/>
          </p:cNvPicPr>
          <p:nvPr/>
        </p:nvPicPr>
        <p:blipFill>
          <a:blip r:embed="rId8" cstate="print"/>
          <a:srcRect/>
          <a:stretch>
            <a:fillRect/>
          </a:stretch>
        </p:blipFill>
        <p:spPr bwMode="auto">
          <a:xfrm>
            <a:off x="1763688" y="6350000"/>
            <a:ext cx="520700" cy="508000"/>
          </a:xfrm>
          <a:prstGeom prst="rect">
            <a:avLst/>
          </a:prstGeom>
          <a:noFill/>
          <a:ln w="9525">
            <a:noFill/>
            <a:miter lim="800000"/>
            <a:headEnd/>
            <a:tailEnd/>
          </a:ln>
        </p:spPr>
      </p:pic>
      <p:grpSp>
        <p:nvGrpSpPr>
          <p:cNvPr id="384" name="群組 383"/>
          <p:cNvGrpSpPr/>
          <p:nvPr/>
        </p:nvGrpSpPr>
        <p:grpSpPr>
          <a:xfrm>
            <a:off x="5508104" y="2132856"/>
            <a:ext cx="1308720" cy="4966444"/>
            <a:chOff x="5508104" y="2132856"/>
            <a:chExt cx="1308720" cy="4966444"/>
          </a:xfrm>
        </p:grpSpPr>
        <p:pic>
          <p:nvPicPr>
            <p:cNvPr id="308" name="Picture 11"/>
            <p:cNvPicPr>
              <a:picLocks noChangeAspect="1" noChangeArrowheads="1"/>
            </p:cNvPicPr>
            <p:nvPr/>
          </p:nvPicPr>
          <p:blipFill>
            <a:blip r:embed="rId9" cstate="print"/>
            <a:srcRect/>
            <a:stretch>
              <a:fillRect/>
            </a:stretch>
          </p:blipFill>
          <p:spPr bwMode="auto">
            <a:xfrm>
              <a:off x="5508104" y="4941168"/>
              <a:ext cx="228600" cy="482600"/>
            </a:xfrm>
            <a:prstGeom prst="rect">
              <a:avLst/>
            </a:prstGeom>
            <a:noFill/>
            <a:ln w="9525">
              <a:noFill/>
              <a:miter lim="800000"/>
              <a:headEnd/>
              <a:tailEnd/>
            </a:ln>
          </p:spPr>
        </p:pic>
        <p:pic>
          <p:nvPicPr>
            <p:cNvPr id="310" name="Picture 11"/>
            <p:cNvPicPr>
              <a:picLocks noChangeAspect="1" noChangeArrowheads="1"/>
            </p:cNvPicPr>
            <p:nvPr/>
          </p:nvPicPr>
          <p:blipFill>
            <a:blip r:embed="rId9" cstate="print"/>
            <a:srcRect/>
            <a:stretch>
              <a:fillRect/>
            </a:stretch>
          </p:blipFill>
          <p:spPr bwMode="auto">
            <a:xfrm>
              <a:off x="5508104" y="5805264"/>
              <a:ext cx="228600" cy="482600"/>
            </a:xfrm>
            <a:prstGeom prst="rect">
              <a:avLst/>
            </a:prstGeom>
            <a:noFill/>
            <a:ln w="9525">
              <a:noFill/>
              <a:miter lim="800000"/>
              <a:headEnd/>
              <a:tailEnd/>
            </a:ln>
          </p:spPr>
        </p:pic>
        <p:pic>
          <p:nvPicPr>
            <p:cNvPr id="333" name="Picture 11"/>
            <p:cNvPicPr>
              <a:picLocks noChangeAspect="1" noChangeArrowheads="1"/>
            </p:cNvPicPr>
            <p:nvPr/>
          </p:nvPicPr>
          <p:blipFill>
            <a:blip r:embed="rId9" cstate="print"/>
            <a:srcRect/>
            <a:stretch>
              <a:fillRect/>
            </a:stretch>
          </p:blipFill>
          <p:spPr bwMode="auto">
            <a:xfrm rot="10800000">
              <a:off x="6575648" y="5373216"/>
              <a:ext cx="228600" cy="482600"/>
            </a:xfrm>
            <a:prstGeom prst="rect">
              <a:avLst/>
            </a:prstGeom>
            <a:noFill/>
            <a:ln w="9525">
              <a:noFill/>
              <a:miter lim="800000"/>
              <a:headEnd/>
              <a:tailEnd/>
            </a:ln>
          </p:spPr>
        </p:pic>
        <p:pic>
          <p:nvPicPr>
            <p:cNvPr id="334" name="Picture 11"/>
            <p:cNvPicPr>
              <a:picLocks noChangeAspect="1" noChangeArrowheads="1"/>
            </p:cNvPicPr>
            <p:nvPr/>
          </p:nvPicPr>
          <p:blipFill>
            <a:blip r:embed="rId9" cstate="print"/>
            <a:srcRect/>
            <a:stretch>
              <a:fillRect/>
            </a:stretch>
          </p:blipFill>
          <p:spPr bwMode="auto">
            <a:xfrm rot="10800000">
              <a:off x="6588224" y="5805264"/>
              <a:ext cx="228600" cy="482600"/>
            </a:xfrm>
            <a:prstGeom prst="rect">
              <a:avLst/>
            </a:prstGeom>
            <a:noFill/>
            <a:ln w="9525">
              <a:noFill/>
              <a:miter lim="800000"/>
              <a:headEnd/>
              <a:tailEnd/>
            </a:ln>
          </p:spPr>
        </p:pic>
        <p:pic>
          <p:nvPicPr>
            <p:cNvPr id="309" name="Picture 11"/>
            <p:cNvPicPr>
              <a:picLocks noChangeAspect="1" noChangeArrowheads="1"/>
            </p:cNvPicPr>
            <p:nvPr/>
          </p:nvPicPr>
          <p:blipFill>
            <a:blip r:embed="rId9" cstate="print"/>
            <a:srcRect/>
            <a:stretch>
              <a:fillRect/>
            </a:stretch>
          </p:blipFill>
          <p:spPr bwMode="auto">
            <a:xfrm>
              <a:off x="5508104" y="5373216"/>
              <a:ext cx="228600" cy="482600"/>
            </a:xfrm>
            <a:prstGeom prst="rect">
              <a:avLst/>
            </a:prstGeom>
            <a:noFill/>
            <a:ln w="9525">
              <a:noFill/>
              <a:miter lim="800000"/>
              <a:headEnd/>
              <a:tailEnd/>
            </a:ln>
          </p:spPr>
        </p:pic>
        <p:pic>
          <p:nvPicPr>
            <p:cNvPr id="1035" name="Picture 11"/>
            <p:cNvPicPr>
              <a:picLocks noChangeAspect="1" noChangeArrowheads="1"/>
            </p:cNvPicPr>
            <p:nvPr/>
          </p:nvPicPr>
          <p:blipFill>
            <a:blip r:embed="rId9" cstate="print"/>
            <a:srcRect/>
            <a:stretch>
              <a:fillRect/>
            </a:stretch>
          </p:blipFill>
          <p:spPr bwMode="auto">
            <a:xfrm>
              <a:off x="5508104" y="2132856"/>
              <a:ext cx="228600" cy="482600"/>
            </a:xfrm>
            <a:prstGeom prst="rect">
              <a:avLst/>
            </a:prstGeom>
            <a:noFill/>
            <a:ln w="9525">
              <a:noFill/>
              <a:miter lim="800000"/>
              <a:headEnd/>
              <a:tailEnd/>
            </a:ln>
          </p:spPr>
        </p:pic>
        <p:pic>
          <p:nvPicPr>
            <p:cNvPr id="302" name="Picture 11"/>
            <p:cNvPicPr>
              <a:picLocks noChangeAspect="1" noChangeArrowheads="1"/>
            </p:cNvPicPr>
            <p:nvPr/>
          </p:nvPicPr>
          <p:blipFill>
            <a:blip r:embed="rId9" cstate="print"/>
            <a:srcRect/>
            <a:stretch>
              <a:fillRect/>
            </a:stretch>
          </p:blipFill>
          <p:spPr bwMode="auto">
            <a:xfrm>
              <a:off x="5508104" y="2564904"/>
              <a:ext cx="228600" cy="482600"/>
            </a:xfrm>
            <a:prstGeom prst="rect">
              <a:avLst/>
            </a:prstGeom>
            <a:noFill/>
            <a:ln w="9525">
              <a:noFill/>
              <a:miter lim="800000"/>
              <a:headEnd/>
              <a:tailEnd/>
            </a:ln>
          </p:spPr>
        </p:pic>
        <p:pic>
          <p:nvPicPr>
            <p:cNvPr id="304" name="Picture 11"/>
            <p:cNvPicPr>
              <a:picLocks noChangeAspect="1" noChangeArrowheads="1"/>
            </p:cNvPicPr>
            <p:nvPr/>
          </p:nvPicPr>
          <p:blipFill>
            <a:blip r:embed="rId9" cstate="print"/>
            <a:srcRect/>
            <a:stretch>
              <a:fillRect/>
            </a:stretch>
          </p:blipFill>
          <p:spPr bwMode="auto">
            <a:xfrm>
              <a:off x="5508104" y="3068960"/>
              <a:ext cx="228600" cy="482600"/>
            </a:xfrm>
            <a:prstGeom prst="rect">
              <a:avLst/>
            </a:prstGeom>
            <a:noFill/>
            <a:ln w="9525">
              <a:noFill/>
              <a:miter lim="800000"/>
              <a:headEnd/>
              <a:tailEnd/>
            </a:ln>
          </p:spPr>
        </p:pic>
        <p:pic>
          <p:nvPicPr>
            <p:cNvPr id="305" name="Picture 11"/>
            <p:cNvPicPr>
              <a:picLocks noChangeAspect="1" noChangeArrowheads="1"/>
            </p:cNvPicPr>
            <p:nvPr/>
          </p:nvPicPr>
          <p:blipFill>
            <a:blip r:embed="rId9" cstate="print"/>
            <a:srcRect/>
            <a:stretch>
              <a:fillRect/>
            </a:stretch>
          </p:blipFill>
          <p:spPr bwMode="auto">
            <a:xfrm>
              <a:off x="5508104" y="3501008"/>
              <a:ext cx="228600" cy="482600"/>
            </a:xfrm>
            <a:prstGeom prst="rect">
              <a:avLst/>
            </a:prstGeom>
            <a:noFill/>
            <a:ln w="9525">
              <a:noFill/>
              <a:miter lim="800000"/>
              <a:headEnd/>
              <a:tailEnd/>
            </a:ln>
          </p:spPr>
        </p:pic>
        <p:pic>
          <p:nvPicPr>
            <p:cNvPr id="306" name="Picture 11"/>
            <p:cNvPicPr>
              <a:picLocks noChangeAspect="1" noChangeArrowheads="1"/>
            </p:cNvPicPr>
            <p:nvPr/>
          </p:nvPicPr>
          <p:blipFill>
            <a:blip r:embed="rId9" cstate="print"/>
            <a:srcRect/>
            <a:stretch>
              <a:fillRect/>
            </a:stretch>
          </p:blipFill>
          <p:spPr bwMode="auto">
            <a:xfrm>
              <a:off x="5508104" y="4005064"/>
              <a:ext cx="228600" cy="482600"/>
            </a:xfrm>
            <a:prstGeom prst="rect">
              <a:avLst/>
            </a:prstGeom>
            <a:noFill/>
            <a:ln w="9525">
              <a:noFill/>
              <a:miter lim="800000"/>
              <a:headEnd/>
              <a:tailEnd/>
            </a:ln>
          </p:spPr>
        </p:pic>
        <p:pic>
          <p:nvPicPr>
            <p:cNvPr id="307" name="Picture 11"/>
            <p:cNvPicPr>
              <a:picLocks noChangeAspect="1" noChangeArrowheads="1"/>
            </p:cNvPicPr>
            <p:nvPr/>
          </p:nvPicPr>
          <p:blipFill>
            <a:blip r:embed="rId9" cstate="print"/>
            <a:srcRect/>
            <a:stretch>
              <a:fillRect/>
            </a:stretch>
          </p:blipFill>
          <p:spPr bwMode="auto">
            <a:xfrm>
              <a:off x="5508104" y="4437112"/>
              <a:ext cx="228600" cy="482600"/>
            </a:xfrm>
            <a:prstGeom prst="rect">
              <a:avLst/>
            </a:prstGeom>
            <a:noFill/>
            <a:ln w="9525">
              <a:noFill/>
              <a:miter lim="800000"/>
              <a:headEnd/>
              <a:tailEnd/>
            </a:ln>
          </p:spPr>
        </p:pic>
        <p:pic>
          <p:nvPicPr>
            <p:cNvPr id="311" name="Picture 11"/>
            <p:cNvPicPr>
              <a:picLocks noChangeAspect="1" noChangeArrowheads="1"/>
            </p:cNvPicPr>
            <p:nvPr/>
          </p:nvPicPr>
          <p:blipFill>
            <a:blip r:embed="rId9" cstate="print"/>
            <a:srcRect/>
            <a:stretch>
              <a:fillRect/>
            </a:stretch>
          </p:blipFill>
          <p:spPr bwMode="auto">
            <a:xfrm>
              <a:off x="5508104" y="6237312"/>
              <a:ext cx="228600" cy="482600"/>
            </a:xfrm>
            <a:prstGeom prst="rect">
              <a:avLst/>
            </a:prstGeom>
            <a:noFill/>
            <a:ln w="9525">
              <a:noFill/>
              <a:miter lim="800000"/>
              <a:headEnd/>
              <a:tailEnd/>
            </a:ln>
          </p:spPr>
        </p:pic>
        <p:pic>
          <p:nvPicPr>
            <p:cNvPr id="327" name="Picture 11"/>
            <p:cNvPicPr>
              <a:picLocks noChangeAspect="1" noChangeArrowheads="1"/>
            </p:cNvPicPr>
            <p:nvPr/>
          </p:nvPicPr>
          <p:blipFill>
            <a:blip r:embed="rId9" cstate="print"/>
            <a:srcRect/>
            <a:stretch>
              <a:fillRect/>
            </a:stretch>
          </p:blipFill>
          <p:spPr bwMode="auto">
            <a:xfrm rot="10800000">
              <a:off x="6588224" y="2564904"/>
              <a:ext cx="228600" cy="482600"/>
            </a:xfrm>
            <a:prstGeom prst="rect">
              <a:avLst/>
            </a:prstGeom>
            <a:noFill/>
            <a:ln w="9525">
              <a:noFill/>
              <a:miter lim="800000"/>
              <a:headEnd/>
              <a:tailEnd/>
            </a:ln>
          </p:spPr>
        </p:pic>
        <p:pic>
          <p:nvPicPr>
            <p:cNvPr id="328" name="Picture 11"/>
            <p:cNvPicPr>
              <a:picLocks noChangeAspect="1" noChangeArrowheads="1"/>
            </p:cNvPicPr>
            <p:nvPr/>
          </p:nvPicPr>
          <p:blipFill>
            <a:blip r:embed="rId9" cstate="print"/>
            <a:srcRect/>
            <a:stretch>
              <a:fillRect/>
            </a:stretch>
          </p:blipFill>
          <p:spPr bwMode="auto">
            <a:xfrm rot="10800000">
              <a:off x="6588224" y="2996952"/>
              <a:ext cx="228600" cy="482600"/>
            </a:xfrm>
            <a:prstGeom prst="rect">
              <a:avLst/>
            </a:prstGeom>
            <a:noFill/>
            <a:ln w="9525">
              <a:noFill/>
              <a:miter lim="800000"/>
              <a:headEnd/>
              <a:tailEnd/>
            </a:ln>
          </p:spPr>
        </p:pic>
        <p:pic>
          <p:nvPicPr>
            <p:cNvPr id="329" name="Picture 11"/>
            <p:cNvPicPr>
              <a:picLocks noChangeAspect="1" noChangeArrowheads="1"/>
            </p:cNvPicPr>
            <p:nvPr/>
          </p:nvPicPr>
          <p:blipFill>
            <a:blip r:embed="rId9" cstate="print"/>
            <a:srcRect/>
            <a:stretch>
              <a:fillRect/>
            </a:stretch>
          </p:blipFill>
          <p:spPr bwMode="auto">
            <a:xfrm rot="10800000">
              <a:off x="6588224" y="3501008"/>
              <a:ext cx="228600" cy="482600"/>
            </a:xfrm>
            <a:prstGeom prst="rect">
              <a:avLst/>
            </a:prstGeom>
            <a:noFill/>
            <a:ln w="9525">
              <a:noFill/>
              <a:miter lim="800000"/>
              <a:headEnd/>
              <a:tailEnd/>
            </a:ln>
          </p:spPr>
        </p:pic>
        <p:pic>
          <p:nvPicPr>
            <p:cNvPr id="330" name="Picture 11"/>
            <p:cNvPicPr>
              <a:picLocks noChangeAspect="1" noChangeArrowheads="1"/>
            </p:cNvPicPr>
            <p:nvPr/>
          </p:nvPicPr>
          <p:blipFill>
            <a:blip r:embed="rId9" cstate="print"/>
            <a:srcRect/>
            <a:stretch>
              <a:fillRect/>
            </a:stretch>
          </p:blipFill>
          <p:spPr bwMode="auto">
            <a:xfrm rot="10800000">
              <a:off x="6588224" y="3933056"/>
              <a:ext cx="228600" cy="482600"/>
            </a:xfrm>
            <a:prstGeom prst="rect">
              <a:avLst/>
            </a:prstGeom>
            <a:noFill/>
            <a:ln w="9525">
              <a:noFill/>
              <a:miter lim="800000"/>
              <a:headEnd/>
              <a:tailEnd/>
            </a:ln>
          </p:spPr>
        </p:pic>
        <p:pic>
          <p:nvPicPr>
            <p:cNvPr id="331" name="Picture 11"/>
            <p:cNvPicPr>
              <a:picLocks noChangeAspect="1" noChangeArrowheads="1"/>
            </p:cNvPicPr>
            <p:nvPr/>
          </p:nvPicPr>
          <p:blipFill>
            <a:blip r:embed="rId9" cstate="print"/>
            <a:srcRect/>
            <a:stretch>
              <a:fillRect/>
            </a:stretch>
          </p:blipFill>
          <p:spPr bwMode="auto">
            <a:xfrm rot="10800000">
              <a:off x="6588224" y="4437112"/>
              <a:ext cx="228600" cy="482600"/>
            </a:xfrm>
            <a:prstGeom prst="rect">
              <a:avLst/>
            </a:prstGeom>
            <a:noFill/>
            <a:ln w="9525">
              <a:noFill/>
              <a:miter lim="800000"/>
              <a:headEnd/>
              <a:tailEnd/>
            </a:ln>
          </p:spPr>
        </p:pic>
        <p:pic>
          <p:nvPicPr>
            <p:cNvPr id="332" name="Picture 11"/>
            <p:cNvPicPr>
              <a:picLocks noChangeAspect="1" noChangeArrowheads="1"/>
            </p:cNvPicPr>
            <p:nvPr/>
          </p:nvPicPr>
          <p:blipFill>
            <a:blip r:embed="rId9" cstate="print"/>
            <a:srcRect/>
            <a:stretch>
              <a:fillRect/>
            </a:stretch>
          </p:blipFill>
          <p:spPr bwMode="auto">
            <a:xfrm rot="10800000">
              <a:off x="6588224" y="4869160"/>
              <a:ext cx="228600" cy="482600"/>
            </a:xfrm>
            <a:prstGeom prst="rect">
              <a:avLst/>
            </a:prstGeom>
            <a:noFill/>
            <a:ln w="9525">
              <a:noFill/>
              <a:miter lim="800000"/>
              <a:headEnd/>
              <a:tailEnd/>
            </a:ln>
          </p:spPr>
        </p:pic>
        <p:pic>
          <p:nvPicPr>
            <p:cNvPr id="335" name="Picture 11"/>
            <p:cNvPicPr>
              <a:picLocks noChangeAspect="1" noChangeArrowheads="1"/>
            </p:cNvPicPr>
            <p:nvPr/>
          </p:nvPicPr>
          <p:blipFill>
            <a:blip r:embed="rId9" cstate="print"/>
            <a:srcRect/>
            <a:stretch>
              <a:fillRect/>
            </a:stretch>
          </p:blipFill>
          <p:spPr bwMode="auto">
            <a:xfrm rot="10800000">
              <a:off x="6588224" y="6237312"/>
              <a:ext cx="228600" cy="482600"/>
            </a:xfrm>
            <a:prstGeom prst="rect">
              <a:avLst/>
            </a:prstGeom>
            <a:noFill/>
            <a:ln w="9525">
              <a:noFill/>
              <a:miter lim="800000"/>
              <a:headEnd/>
              <a:tailEnd/>
            </a:ln>
          </p:spPr>
        </p:pic>
        <p:pic>
          <p:nvPicPr>
            <p:cNvPr id="345" name="Picture 11"/>
            <p:cNvPicPr>
              <a:picLocks noChangeAspect="1" noChangeArrowheads="1"/>
            </p:cNvPicPr>
            <p:nvPr/>
          </p:nvPicPr>
          <p:blipFill>
            <a:blip r:embed="rId9" cstate="print"/>
            <a:srcRect/>
            <a:stretch>
              <a:fillRect/>
            </a:stretch>
          </p:blipFill>
          <p:spPr bwMode="auto">
            <a:xfrm rot="10800000">
              <a:off x="6588224" y="6616700"/>
              <a:ext cx="228600" cy="482600"/>
            </a:xfrm>
            <a:prstGeom prst="rect">
              <a:avLst/>
            </a:prstGeom>
            <a:noFill/>
            <a:ln w="9525">
              <a:noFill/>
              <a:miter lim="800000"/>
              <a:headEnd/>
              <a:tailEnd/>
            </a:ln>
          </p:spPr>
        </p:pic>
        <p:pic>
          <p:nvPicPr>
            <p:cNvPr id="346" name="Picture 11"/>
            <p:cNvPicPr>
              <a:picLocks noChangeAspect="1" noChangeArrowheads="1"/>
            </p:cNvPicPr>
            <p:nvPr/>
          </p:nvPicPr>
          <p:blipFill>
            <a:blip r:embed="rId9" cstate="print"/>
            <a:srcRect/>
            <a:stretch>
              <a:fillRect/>
            </a:stretch>
          </p:blipFill>
          <p:spPr bwMode="auto">
            <a:xfrm>
              <a:off x="5508104" y="6616700"/>
              <a:ext cx="228600" cy="482600"/>
            </a:xfrm>
            <a:prstGeom prst="rect">
              <a:avLst/>
            </a:prstGeom>
            <a:noFill/>
            <a:ln w="9525">
              <a:noFill/>
              <a:miter lim="800000"/>
              <a:headEnd/>
              <a:tailEnd/>
            </a:ln>
          </p:spPr>
        </p:pic>
      </p:grpSp>
      <p:pic>
        <p:nvPicPr>
          <p:cNvPr id="347" name="Picture 13"/>
          <p:cNvPicPr>
            <a:picLocks noChangeAspect="1" noChangeArrowheads="1"/>
          </p:cNvPicPr>
          <p:nvPr/>
        </p:nvPicPr>
        <p:blipFill>
          <a:blip r:embed="rId8" cstate="print"/>
          <a:srcRect/>
          <a:stretch>
            <a:fillRect/>
          </a:stretch>
        </p:blipFill>
        <p:spPr bwMode="auto">
          <a:xfrm>
            <a:off x="7596336" y="4149080"/>
            <a:ext cx="520700" cy="508000"/>
          </a:xfrm>
          <a:prstGeom prst="rect">
            <a:avLst/>
          </a:prstGeom>
          <a:noFill/>
          <a:ln w="9525">
            <a:noFill/>
            <a:miter lim="800000"/>
            <a:headEnd/>
            <a:tailEnd/>
          </a:ln>
        </p:spPr>
      </p:pic>
      <p:pic>
        <p:nvPicPr>
          <p:cNvPr id="348" name="Picture 13"/>
          <p:cNvPicPr>
            <a:picLocks noChangeAspect="1" noChangeArrowheads="1"/>
          </p:cNvPicPr>
          <p:nvPr/>
        </p:nvPicPr>
        <p:blipFill>
          <a:blip r:embed="rId8" cstate="print"/>
          <a:srcRect/>
          <a:stretch>
            <a:fillRect/>
          </a:stretch>
        </p:blipFill>
        <p:spPr bwMode="auto">
          <a:xfrm>
            <a:off x="7092280" y="4149080"/>
            <a:ext cx="520700" cy="508000"/>
          </a:xfrm>
          <a:prstGeom prst="rect">
            <a:avLst/>
          </a:prstGeom>
          <a:noFill/>
          <a:ln w="9525">
            <a:noFill/>
            <a:miter lim="800000"/>
            <a:headEnd/>
            <a:tailEnd/>
          </a:ln>
        </p:spPr>
      </p:pic>
      <p:pic>
        <p:nvPicPr>
          <p:cNvPr id="349" name="Picture 13"/>
          <p:cNvPicPr>
            <a:picLocks noChangeAspect="1" noChangeArrowheads="1"/>
          </p:cNvPicPr>
          <p:nvPr/>
        </p:nvPicPr>
        <p:blipFill>
          <a:blip r:embed="rId8" cstate="print"/>
          <a:srcRect/>
          <a:stretch>
            <a:fillRect/>
          </a:stretch>
        </p:blipFill>
        <p:spPr bwMode="auto">
          <a:xfrm>
            <a:off x="8100392" y="4149080"/>
            <a:ext cx="520700" cy="508000"/>
          </a:xfrm>
          <a:prstGeom prst="rect">
            <a:avLst/>
          </a:prstGeom>
          <a:noFill/>
          <a:ln w="9525">
            <a:noFill/>
            <a:miter lim="800000"/>
            <a:headEnd/>
            <a:tailEnd/>
          </a:ln>
        </p:spPr>
      </p:pic>
      <p:pic>
        <p:nvPicPr>
          <p:cNvPr id="350" name="Picture 13"/>
          <p:cNvPicPr>
            <a:picLocks noChangeAspect="1" noChangeArrowheads="1"/>
          </p:cNvPicPr>
          <p:nvPr/>
        </p:nvPicPr>
        <p:blipFill>
          <a:blip r:embed="rId8" cstate="print"/>
          <a:srcRect/>
          <a:stretch>
            <a:fillRect/>
          </a:stretch>
        </p:blipFill>
        <p:spPr bwMode="auto">
          <a:xfrm>
            <a:off x="8100392" y="4653136"/>
            <a:ext cx="520700" cy="508000"/>
          </a:xfrm>
          <a:prstGeom prst="rect">
            <a:avLst/>
          </a:prstGeom>
          <a:noFill/>
          <a:ln w="9525">
            <a:noFill/>
            <a:miter lim="800000"/>
            <a:headEnd/>
            <a:tailEnd/>
          </a:ln>
        </p:spPr>
      </p:pic>
      <p:pic>
        <p:nvPicPr>
          <p:cNvPr id="351" name="Picture 13"/>
          <p:cNvPicPr>
            <a:picLocks noChangeAspect="1" noChangeArrowheads="1"/>
          </p:cNvPicPr>
          <p:nvPr/>
        </p:nvPicPr>
        <p:blipFill>
          <a:blip r:embed="rId8" cstate="print"/>
          <a:srcRect/>
          <a:stretch>
            <a:fillRect/>
          </a:stretch>
        </p:blipFill>
        <p:spPr bwMode="auto">
          <a:xfrm>
            <a:off x="7596336" y="4653136"/>
            <a:ext cx="520700" cy="508000"/>
          </a:xfrm>
          <a:prstGeom prst="rect">
            <a:avLst/>
          </a:prstGeom>
          <a:noFill/>
          <a:ln w="9525">
            <a:noFill/>
            <a:miter lim="800000"/>
            <a:headEnd/>
            <a:tailEnd/>
          </a:ln>
        </p:spPr>
      </p:pic>
      <p:pic>
        <p:nvPicPr>
          <p:cNvPr id="352" name="Picture 13"/>
          <p:cNvPicPr>
            <a:picLocks noChangeAspect="1" noChangeArrowheads="1"/>
          </p:cNvPicPr>
          <p:nvPr/>
        </p:nvPicPr>
        <p:blipFill>
          <a:blip r:embed="rId8" cstate="print"/>
          <a:srcRect/>
          <a:stretch>
            <a:fillRect/>
          </a:stretch>
        </p:blipFill>
        <p:spPr bwMode="auto">
          <a:xfrm>
            <a:off x="7092280" y="4653136"/>
            <a:ext cx="520700" cy="508000"/>
          </a:xfrm>
          <a:prstGeom prst="rect">
            <a:avLst/>
          </a:prstGeom>
          <a:noFill/>
          <a:ln w="9525">
            <a:noFill/>
            <a:miter lim="800000"/>
            <a:headEnd/>
            <a:tailEnd/>
          </a:ln>
        </p:spPr>
      </p:pic>
      <p:grpSp>
        <p:nvGrpSpPr>
          <p:cNvPr id="385" name="群組 384"/>
          <p:cNvGrpSpPr/>
          <p:nvPr/>
        </p:nvGrpSpPr>
        <p:grpSpPr>
          <a:xfrm>
            <a:off x="3059832" y="3068960"/>
            <a:ext cx="2050352" cy="1479405"/>
            <a:chOff x="3059832" y="3068960"/>
            <a:chExt cx="2050352" cy="1479405"/>
          </a:xfrm>
        </p:grpSpPr>
        <p:pic>
          <p:nvPicPr>
            <p:cNvPr id="1040" name="Picture 16"/>
            <p:cNvPicPr>
              <a:picLocks noChangeAspect="1" noChangeArrowheads="1"/>
            </p:cNvPicPr>
            <p:nvPr/>
          </p:nvPicPr>
          <p:blipFill>
            <a:blip r:embed="rId10" cstate="print"/>
            <a:srcRect/>
            <a:stretch>
              <a:fillRect/>
            </a:stretch>
          </p:blipFill>
          <p:spPr bwMode="auto">
            <a:xfrm>
              <a:off x="4760810" y="4149080"/>
              <a:ext cx="349374" cy="399285"/>
            </a:xfrm>
            <a:prstGeom prst="rect">
              <a:avLst/>
            </a:prstGeom>
            <a:noFill/>
            <a:ln w="9525">
              <a:noFill/>
              <a:miter lim="800000"/>
              <a:headEnd/>
              <a:tailEnd/>
            </a:ln>
          </p:spPr>
        </p:pic>
        <p:pic>
          <p:nvPicPr>
            <p:cNvPr id="458" name="Picture 16"/>
            <p:cNvPicPr>
              <a:picLocks noChangeAspect="1" noChangeArrowheads="1"/>
            </p:cNvPicPr>
            <p:nvPr/>
          </p:nvPicPr>
          <p:blipFill>
            <a:blip r:embed="rId10" cstate="print"/>
            <a:srcRect/>
            <a:stretch>
              <a:fillRect/>
            </a:stretch>
          </p:blipFill>
          <p:spPr bwMode="auto">
            <a:xfrm>
              <a:off x="4415284" y="4149080"/>
              <a:ext cx="349374" cy="399285"/>
            </a:xfrm>
            <a:prstGeom prst="rect">
              <a:avLst/>
            </a:prstGeom>
            <a:noFill/>
            <a:ln w="9525">
              <a:noFill/>
              <a:miter lim="800000"/>
              <a:headEnd/>
              <a:tailEnd/>
            </a:ln>
          </p:spPr>
        </p:pic>
        <p:pic>
          <p:nvPicPr>
            <p:cNvPr id="459" name="Picture 16"/>
            <p:cNvPicPr>
              <a:picLocks noChangeAspect="1" noChangeArrowheads="1"/>
            </p:cNvPicPr>
            <p:nvPr/>
          </p:nvPicPr>
          <p:blipFill>
            <a:blip r:embed="rId10" cstate="print"/>
            <a:srcRect/>
            <a:stretch>
              <a:fillRect/>
            </a:stretch>
          </p:blipFill>
          <p:spPr bwMode="auto">
            <a:xfrm>
              <a:off x="4760810" y="3789040"/>
              <a:ext cx="349374" cy="399285"/>
            </a:xfrm>
            <a:prstGeom prst="rect">
              <a:avLst/>
            </a:prstGeom>
            <a:noFill/>
            <a:ln w="9525">
              <a:noFill/>
              <a:miter lim="800000"/>
              <a:headEnd/>
              <a:tailEnd/>
            </a:ln>
          </p:spPr>
        </p:pic>
        <p:pic>
          <p:nvPicPr>
            <p:cNvPr id="460" name="Picture 16"/>
            <p:cNvPicPr>
              <a:picLocks noChangeAspect="1" noChangeArrowheads="1"/>
            </p:cNvPicPr>
            <p:nvPr/>
          </p:nvPicPr>
          <p:blipFill>
            <a:blip r:embed="rId10" cstate="print"/>
            <a:srcRect/>
            <a:stretch>
              <a:fillRect/>
            </a:stretch>
          </p:blipFill>
          <p:spPr bwMode="auto">
            <a:xfrm>
              <a:off x="4415284" y="3789040"/>
              <a:ext cx="349374" cy="399285"/>
            </a:xfrm>
            <a:prstGeom prst="rect">
              <a:avLst/>
            </a:prstGeom>
            <a:noFill/>
            <a:ln w="9525">
              <a:noFill/>
              <a:miter lim="800000"/>
              <a:headEnd/>
              <a:tailEnd/>
            </a:ln>
          </p:spPr>
        </p:pic>
        <p:pic>
          <p:nvPicPr>
            <p:cNvPr id="461" name="Picture 16"/>
            <p:cNvPicPr>
              <a:picLocks noChangeAspect="1" noChangeArrowheads="1"/>
            </p:cNvPicPr>
            <p:nvPr/>
          </p:nvPicPr>
          <p:blipFill>
            <a:blip r:embed="rId10" cstate="print"/>
            <a:srcRect/>
            <a:stretch>
              <a:fillRect/>
            </a:stretch>
          </p:blipFill>
          <p:spPr bwMode="auto">
            <a:xfrm>
              <a:off x="4067944" y="4149080"/>
              <a:ext cx="349374" cy="399285"/>
            </a:xfrm>
            <a:prstGeom prst="rect">
              <a:avLst/>
            </a:prstGeom>
            <a:noFill/>
            <a:ln w="9525">
              <a:noFill/>
              <a:miter lim="800000"/>
              <a:headEnd/>
              <a:tailEnd/>
            </a:ln>
          </p:spPr>
        </p:pic>
        <p:pic>
          <p:nvPicPr>
            <p:cNvPr id="462" name="Picture 16"/>
            <p:cNvPicPr>
              <a:picLocks noChangeAspect="1" noChangeArrowheads="1"/>
            </p:cNvPicPr>
            <p:nvPr/>
          </p:nvPicPr>
          <p:blipFill>
            <a:blip r:embed="rId10" cstate="print"/>
            <a:srcRect/>
            <a:stretch>
              <a:fillRect/>
            </a:stretch>
          </p:blipFill>
          <p:spPr bwMode="auto">
            <a:xfrm>
              <a:off x="3720604" y="4149080"/>
              <a:ext cx="349374" cy="399285"/>
            </a:xfrm>
            <a:prstGeom prst="rect">
              <a:avLst/>
            </a:prstGeom>
            <a:noFill/>
            <a:ln w="9525">
              <a:noFill/>
              <a:miter lim="800000"/>
              <a:headEnd/>
              <a:tailEnd/>
            </a:ln>
          </p:spPr>
        </p:pic>
        <p:pic>
          <p:nvPicPr>
            <p:cNvPr id="463" name="Picture 16"/>
            <p:cNvPicPr>
              <a:picLocks noChangeAspect="1" noChangeArrowheads="1"/>
            </p:cNvPicPr>
            <p:nvPr/>
          </p:nvPicPr>
          <p:blipFill>
            <a:blip r:embed="rId10" cstate="print"/>
            <a:srcRect/>
            <a:stretch>
              <a:fillRect/>
            </a:stretch>
          </p:blipFill>
          <p:spPr bwMode="auto">
            <a:xfrm>
              <a:off x="4067944" y="3789040"/>
              <a:ext cx="349374" cy="399285"/>
            </a:xfrm>
            <a:prstGeom prst="rect">
              <a:avLst/>
            </a:prstGeom>
            <a:noFill/>
            <a:ln w="9525">
              <a:noFill/>
              <a:miter lim="800000"/>
              <a:headEnd/>
              <a:tailEnd/>
            </a:ln>
          </p:spPr>
        </p:pic>
        <p:pic>
          <p:nvPicPr>
            <p:cNvPr id="464" name="Picture 16"/>
            <p:cNvPicPr>
              <a:picLocks noChangeAspect="1" noChangeArrowheads="1"/>
            </p:cNvPicPr>
            <p:nvPr/>
          </p:nvPicPr>
          <p:blipFill>
            <a:blip r:embed="rId10" cstate="print"/>
            <a:srcRect/>
            <a:stretch>
              <a:fillRect/>
            </a:stretch>
          </p:blipFill>
          <p:spPr bwMode="auto">
            <a:xfrm>
              <a:off x="3720604" y="3789040"/>
              <a:ext cx="349374" cy="399285"/>
            </a:xfrm>
            <a:prstGeom prst="rect">
              <a:avLst/>
            </a:prstGeom>
            <a:noFill/>
            <a:ln w="9525">
              <a:noFill/>
              <a:miter lim="800000"/>
              <a:headEnd/>
              <a:tailEnd/>
            </a:ln>
          </p:spPr>
        </p:pic>
        <p:pic>
          <p:nvPicPr>
            <p:cNvPr id="473" name="Picture 16"/>
            <p:cNvPicPr>
              <a:picLocks noChangeAspect="1" noChangeArrowheads="1"/>
            </p:cNvPicPr>
            <p:nvPr/>
          </p:nvPicPr>
          <p:blipFill>
            <a:blip r:embed="rId10" cstate="print"/>
            <a:srcRect/>
            <a:stretch>
              <a:fillRect/>
            </a:stretch>
          </p:blipFill>
          <p:spPr bwMode="auto">
            <a:xfrm>
              <a:off x="4760810" y="3429000"/>
              <a:ext cx="349374" cy="399285"/>
            </a:xfrm>
            <a:prstGeom prst="rect">
              <a:avLst/>
            </a:prstGeom>
            <a:noFill/>
            <a:ln w="9525">
              <a:noFill/>
              <a:miter lim="800000"/>
              <a:headEnd/>
              <a:tailEnd/>
            </a:ln>
          </p:spPr>
        </p:pic>
        <p:pic>
          <p:nvPicPr>
            <p:cNvPr id="474" name="Picture 16"/>
            <p:cNvPicPr>
              <a:picLocks noChangeAspect="1" noChangeArrowheads="1"/>
            </p:cNvPicPr>
            <p:nvPr/>
          </p:nvPicPr>
          <p:blipFill>
            <a:blip r:embed="rId10" cstate="print"/>
            <a:srcRect/>
            <a:stretch>
              <a:fillRect/>
            </a:stretch>
          </p:blipFill>
          <p:spPr bwMode="auto">
            <a:xfrm>
              <a:off x="4415284" y="3429000"/>
              <a:ext cx="349374" cy="399285"/>
            </a:xfrm>
            <a:prstGeom prst="rect">
              <a:avLst/>
            </a:prstGeom>
            <a:noFill/>
            <a:ln w="9525">
              <a:noFill/>
              <a:miter lim="800000"/>
              <a:headEnd/>
              <a:tailEnd/>
            </a:ln>
          </p:spPr>
        </p:pic>
        <p:pic>
          <p:nvPicPr>
            <p:cNvPr id="475" name="Picture 16"/>
            <p:cNvPicPr>
              <a:picLocks noChangeAspect="1" noChangeArrowheads="1"/>
            </p:cNvPicPr>
            <p:nvPr/>
          </p:nvPicPr>
          <p:blipFill>
            <a:blip r:embed="rId10" cstate="print"/>
            <a:srcRect/>
            <a:stretch>
              <a:fillRect/>
            </a:stretch>
          </p:blipFill>
          <p:spPr bwMode="auto">
            <a:xfrm>
              <a:off x="4760810" y="3068960"/>
              <a:ext cx="349374" cy="399285"/>
            </a:xfrm>
            <a:prstGeom prst="rect">
              <a:avLst/>
            </a:prstGeom>
            <a:noFill/>
            <a:ln w="9525">
              <a:noFill/>
              <a:miter lim="800000"/>
              <a:headEnd/>
              <a:tailEnd/>
            </a:ln>
          </p:spPr>
        </p:pic>
        <p:pic>
          <p:nvPicPr>
            <p:cNvPr id="476" name="Picture 16"/>
            <p:cNvPicPr>
              <a:picLocks noChangeAspect="1" noChangeArrowheads="1"/>
            </p:cNvPicPr>
            <p:nvPr/>
          </p:nvPicPr>
          <p:blipFill>
            <a:blip r:embed="rId10" cstate="print"/>
            <a:srcRect/>
            <a:stretch>
              <a:fillRect/>
            </a:stretch>
          </p:blipFill>
          <p:spPr bwMode="auto">
            <a:xfrm>
              <a:off x="4415284" y="3068960"/>
              <a:ext cx="349374" cy="399285"/>
            </a:xfrm>
            <a:prstGeom prst="rect">
              <a:avLst/>
            </a:prstGeom>
            <a:noFill/>
            <a:ln w="9525">
              <a:noFill/>
              <a:miter lim="800000"/>
              <a:headEnd/>
              <a:tailEnd/>
            </a:ln>
          </p:spPr>
        </p:pic>
        <p:pic>
          <p:nvPicPr>
            <p:cNvPr id="477" name="Picture 16"/>
            <p:cNvPicPr>
              <a:picLocks noChangeAspect="1" noChangeArrowheads="1"/>
            </p:cNvPicPr>
            <p:nvPr/>
          </p:nvPicPr>
          <p:blipFill>
            <a:blip r:embed="rId10" cstate="print"/>
            <a:srcRect/>
            <a:stretch>
              <a:fillRect/>
            </a:stretch>
          </p:blipFill>
          <p:spPr bwMode="auto">
            <a:xfrm>
              <a:off x="4067944" y="3429000"/>
              <a:ext cx="349374" cy="399285"/>
            </a:xfrm>
            <a:prstGeom prst="rect">
              <a:avLst/>
            </a:prstGeom>
            <a:noFill/>
            <a:ln w="9525">
              <a:noFill/>
              <a:miter lim="800000"/>
              <a:headEnd/>
              <a:tailEnd/>
            </a:ln>
          </p:spPr>
        </p:pic>
        <p:pic>
          <p:nvPicPr>
            <p:cNvPr id="478" name="Picture 16"/>
            <p:cNvPicPr>
              <a:picLocks noChangeAspect="1" noChangeArrowheads="1"/>
            </p:cNvPicPr>
            <p:nvPr/>
          </p:nvPicPr>
          <p:blipFill>
            <a:blip r:embed="rId10" cstate="print"/>
            <a:srcRect/>
            <a:stretch>
              <a:fillRect/>
            </a:stretch>
          </p:blipFill>
          <p:spPr bwMode="auto">
            <a:xfrm>
              <a:off x="3720604" y="3429000"/>
              <a:ext cx="349374" cy="399285"/>
            </a:xfrm>
            <a:prstGeom prst="rect">
              <a:avLst/>
            </a:prstGeom>
            <a:noFill/>
            <a:ln w="9525">
              <a:noFill/>
              <a:miter lim="800000"/>
              <a:headEnd/>
              <a:tailEnd/>
            </a:ln>
          </p:spPr>
        </p:pic>
        <p:pic>
          <p:nvPicPr>
            <p:cNvPr id="479" name="Picture 16"/>
            <p:cNvPicPr>
              <a:picLocks noChangeAspect="1" noChangeArrowheads="1"/>
            </p:cNvPicPr>
            <p:nvPr/>
          </p:nvPicPr>
          <p:blipFill>
            <a:blip r:embed="rId10" cstate="print"/>
            <a:srcRect/>
            <a:stretch>
              <a:fillRect/>
            </a:stretch>
          </p:blipFill>
          <p:spPr bwMode="auto">
            <a:xfrm>
              <a:off x="4067944" y="3068960"/>
              <a:ext cx="349374" cy="399285"/>
            </a:xfrm>
            <a:prstGeom prst="rect">
              <a:avLst/>
            </a:prstGeom>
            <a:noFill/>
            <a:ln w="9525">
              <a:noFill/>
              <a:miter lim="800000"/>
              <a:headEnd/>
              <a:tailEnd/>
            </a:ln>
          </p:spPr>
        </p:pic>
        <p:pic>
          <p:nvPicPr>
            <p:cNvPr id="480" name="Picture 16"/>
            <p:cNvPicPr>
              <a:picLocks noChangeAspect="1" noChangeArrowheads="1"/>
            </p:cNvPicPr>
            <p:nvPr/>
          </p:nvPicPr>
          <p:blipFill>
            <a:blip r:embed="rId10" cstate="print"/>
            <a:srcRect/>
            <a:stretch>
              <a:fillRect/>
            </a:stretch>
          </p:blipFill>
          <p:spPr bwMode="auto">
            <a:xfrm>
              <a:off x="3720604" y="3068960"/>
              <a:ext cx="349374" cy="399285"/>
            </a:xfrm>
            <a:prstGeom prst="rect">
              <a:avLst/>
            </a:prstGeom>
            <a:noFill/>
            <a:ln w="9525">
              <a:noFill/>
              <a:miter lim="800000"/>
              <a:headEnd/>
              <a:tailEnd/>
            </a:ln>
          </p:spPr>
        </p:pic>
        <p:pic>
          <p:nvPicPr>
            <p:cNvPr id="481" name="Picture 16"/>
            <p:cNvPicPr>
              <a:picLocks noChangeAspect="1" noChangeArrowheads="1"/>
            </p:cNvPicPr>
            <p:nvPr/>
          </p:nvPicPr>
          <p:blipFill>
            <a:blip r:embed="rId10" cstate="print"/>
            <a:srcRect/>
            <a:stretch>
              <a:fillRect/>
            </a:stretch>
          </p:blipFill>
          <p:spPr bwMode="auto">
            <a:xfrm>
              <a:off x="3407172" y="4149080"/>
              <a:ext cx="349374" cy="399285"/>
            </a:xfrm>
            <a:prstGeom prst="rect">
              <a:avLst/>
            </a:prstGeom>
            <a:noFill/>
            <a:ln w="9525">
              <a:noFill/>
              <a:miter lim="800000"/>
              <a:headEnd/>
              <a:tailEnd/>
            </a:ln>
          </p:spPr>
        </p:pic>
        <p:pic>
          <p:nvPicPr>
            <p:cNvPr id="482" name="Picture 16"/>
            <p:cNvPicPr>
              <a:picLocks noChangeAspect="1" noChangeArrowheads="1"/>
            </p:cNvPicPr>
            <p:nvPr/>
          </p:nvPicPr>
          <p:blipFill>
            <a:blip r:embed="rId10" cstate="print"/>
            <a:srcRect/>
            <a:stretch>
              <a:fillRect/>
            </a:stretch>
          </p:blipFill>
          <p:spPr bwMode="auto">
            <a:xfrm>
              <a:off x="3059832" y="4149080"/>
              <a:ext cx="349374" cy="399285"/>
            </a:xfrm>
            <a:prstGeom prst="rect">
              <a:avLst/>
            </a:prstGeom>
            <a:noFill/>
            <a:ln w="9525">
              <a:noFill/>
              <a:miter lim="800000"/>
              <a:headEnd/>
              <a:tailEnd/>
            </a:ln>
          </p:spPr>
        </p:pic>
        <p:pic>
          <p:nvPicPr>
            <p:cNvPr id="483" name="Picture 16"/>
            <p:cNvPicPr>
              <a:picLocks noChangeAspect="1" noChangeArrowheads="1"/>
            </p:cNvPicPr>
            <p:nvPr/>
          </p:nvPicPr>
          <p:blipFill>
            <a:blip r:embed="rId10" cstate="print"/>
            <a:srcRect/>
            <a:stretch>
              <a:fillRect/>
            </a:stretch>
          </p:blipFill>
          <p:spPr bwMode="auto">
            <a:xfrm>
              <a:off x="3407172" y="3789040"/>
              <a:ext cx="349374" cy="399285"/>
            </a:xfrm>
            <a:prstGeom prst="rect">
              <a:avLst/>
            </a:prstGeom>
            <a:noFill/>
            <a:ln w="9525">
              <a:noFill/>
              <a:miter lim="800000"/>
              <a:headEnd/>
              <a:tailEnd/>
            </a:ln>
          </p:spPr>
        </p:pic>
        <p:pic>
          <p:nvPicPr>
            <p:cNvPr id="484" name="Picture 16"/>
            <p:cNvPicPr>
              <a:picLocks noChangeAspect="1" noChangeArrowheads="1"/>
            </p:cNvPicPr>
            <p:nvPr/>
          </p:nvPicPr>
          <p:blipFill>
            <a:blip r:embed="rId10" cstate="print"/>
            <a:srcRect/>
            <a:stretch>
              <a:fillRect/>
            </a:stretch>
          </p:blipFill>
          <p:spPr bwMode="auto">
            <a:xfrm>
              <a:off x="3059832" y="3789040"/>
              <a:ext cx="349374" cy="399285"/>
            </a:xfrm>
            <a:prstGeom prst="rect">
              <a:avLst/>
            </a:prstGeom>
            <a:noFill/>
            <a:ln w="9525">
              <a:noFill/>
              <a:miter lim="800000"/>
              <a:headEnd/>
              <a:tailEnd/>
            </a:ln>
          </p:spPr>
        </p:pic>
        <p:pic>
          <p:nvPicPr>
            <p:cNvPr id="485" name="Picture 16"/>
            <p:cNvPicPr>
              <a:picLocks noChangeAspect="1" noChangeArrowheads="1"/>
            </p:cNvPicPr>
            <p:nvPr/>
          </p:nvPicPr>
          <p:blipFill>
            <a:blip r:embed="rId10" cstate="print"/>
            <a:srcRect/>
            <a:stretch>
              <a:fillRect/>
            </a:stretch>
          </p:blipFill>
          <p:spPr bwMode="auto">
            <a:xfrm>
              <a:off x="3407172" y="3429000"/>
              <a:ext cx="349374" cy="399285"/>
            </a:xfrm>
            <a:prstGeom prst="rect">
              <a:avLst/>
            </a:prstGeom>
            <a:noFill/>
            <a:ln w="9525">
              <a:noFill/>
              <a:miter lim="800000"/>
              <a:headEnd/>
              <a:tailEnd/>
            </a:ln>
          </p:spPr>
        </p:pic>
        <p:pic>
          <p:nvPicPr>
            <p:cNvPr id="486" name="Picture 16"/>
            <p:cNvPicPr>
              <a:picLocks noChangeAspect="1" noChangeArrowheads="1"/>
            </p:cNvPicPr>
            <p:nvPr/>
          </p:nvPicPr>
          <p:blipFill>
            <a:blip r:embed="rId10" cstate="print"/>
            <a:srcRect/>
            <a:stretch>
              <a:fillRect/>
            </a:stretch>
          </p:blipFill>
          <p:spPr bwMode="auto">
            <a:xfrm>
              <a:off x="3059832" y="3429000"/>
              <a:ext cx="349374" cy="399285"/>
            </a:xfrm>
            <a:prstGeom prst="rect">
              <a:avLst/>
            </a:prstGeom>
            <a:noFill/>
            <a:ln w="9525">
              <a:noFill/>
              <a:miter lim="800000"/>
              <a:headEnd/>
              <a:tailEnd/>
            </a:ln>
          </p:spPr>
        </p:pic>
        <p:pic>
          <p:nvPicPr>
            <p:cNvPr id="487" name="Picture 16"/>
            <p:cNvPicPr>
              <a:picLocks noChangeAspect="1" noChangeArrowheads="1"/>
            </p:cNvPicPr>
            <p:nvPr/>
          </p:nvPicPr>
          <p:blipFill>
            <a:blip r:embed="rId10" cstate="print"/>
            <a:srcRect/>
            <a:stretch>
              <a:fillRect/>
            </a:stretch>
          </p:blipFill>
          <p:spPr bwMode="auto">
            <a:xfrm>
              <a:off x="3407172" y="3068960"/>
              <a:ext cx="349374" cy="399285"/>
            </a:xfrm>
            <a:prstGeom prst="rect">
              <a:avLst/>
            </a:prstGeom>
            <a:noFill/>
            <a:ln w="9525">
              <a:noFill/>
              <a:miter lim="800000"/>
              <a:headEnd/>
              <a:tailEnd/>
            </a:ln>
          </p:spPr>
        </p:pic>
        <p:pic>
          <p:nvPicPr>
            <p:cNvPr id="488" name="Picture 16"/>
            <p:cNvPicPr>
              <a:picLocks noChangeAspect="1" noChangeArrowheads="1"/>
            </p:cNvPicPr>
            <p:nvPr/>
          </p:nvPicPr>
          <p:blipFill>
            <a:blip r:embed="rId10" cstate="print"/>
            <a:srcRect/>
            <a:stretch>
              <a:fillRect/>
            </a:stretch>
          </p:blipFill>
          <p:spPr bwMode="auto">
            <a:xfrm>
              <a:off x="3059832" y="3068960"/>
              <a:ext cx="349374" cy="399285"/>
            </a:xfrm>
            <a:prstGeom prst="rect">
              <a:avLst/>
            </a:prstGeom>
            <a:noFill/>
            <a:ln w="9525">
              <a:noFill/>
              <a:miter lim="800000"/>
              <a:headEnd/>
              <a:tailEnd/>
            </a:ln>
          </p:spPr>
        </p:pic>
      </p:grpSp>
      <p:grpSp>
        <p:nvGrpSpPr>
          <p:cNvPr id="386" name="群組 385"/>
          <p:cNvGrpSpPr/>
          <p:nvPr/>
        </p:nvGrpSpPr>
        <p:grpSpPr>
          <a:xfrm>
            <a:off x="3131840" y="4509120"/>
            <a:ext cx="2160240" cy="234026"/>
            <a:chOff x="3131840" y="4509120"/>
            <a:chExt cx="2160240" cy="234026"/>
          </a:xfrm>
        </p:grpSpPr>
        <p:pic>
          <p:nvPicPr>
            <p:cNvPr id="1039"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5004048" y="4509120"/>
              <a:ext cx="288032" cy="234026"/>
            </a:xfrm>
            <a:prstGeom prst="rect">
              <a:avLst/>
            </a:prstGeom>
            <a:noFill/>
            <a:ln w="9525">
              <a:noFill/>
              <a:miter lim="800000"/>
              <a:headEnd/>
              <a:tailEnd/>
            </a:ln>
          </p:spPr>
        </p:pic>
        <p:pic>
          <p:nvPicPr>
            <p:cNvPr id="489"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4860032" y="4509120"/>
              <a:ext cx="288032" cy="234026"/>
            </a:xfrm>
            <a:prstGeom prst="rect">
              <a:avLst/>
            </a:prstGeom>
            <a:noFill/>
            <a:ln w="9525">
              <a:noFill/>
              <a:miter lim="800000"/>
              <a:headEnd/>
              <a:tailEnd/>
            </a:ln>
          </p:spPr>
        </p:pic>
        <p:pic>
          <p:nvPicPr>
            <p:cNvPr id="490"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4716016" y="4509120"/>
              <a:ext cx="288032" cy="234026"/>
            </a:xfrm>
            <a:prstGeom prst="rect">
              <a:avLst/>
            </a:prstGeom>
            <a:noFill/>
            <a:ln w="9525">
              <a:noFill/>
              <a:miter lim="800000"/>
              <a:headEnd/>
              <a:tailEnd/>
            </a:ln>
          </p:spPr>
        </p:pic>
        <p:pic>
          <p:nvPicPr>
            <p:cNvPr id="491"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4572000" y="4509120"/>
              <a:ext cx="288032" cy="234026"/>
            </a:xfrm>
            <a:prstGeom prst="rect">
              <a:avLst/>
            </a:prstGeom>
            <a:noFill/>
            <a:ln w="9525">
              <a:noFill/>
              <a:miter lim="800000"/>
              <a:headEnd/>
              <a:tailEnd/>
            </a:ln>
          </p:spPr>
        </p:pic>
        <p:pic>
          <p:nvPicPr>
            <p:cNvPr id="492"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4427984" y="4509120"/>
              <a:ext cx="288032" cy="234026"/>
            </a:xfrm>
            <a:prstGeom prst="rect">
              <a:avLst/>
            </a:prstGeom>
            <a:noFill/>
            <a:ln w="9525">
              <a:noFill/>
              <a:miter lim="800000"/>
              <a:headEnd/>
              <a:tailEnd/>
            </a:ln>
          </p:spPr>
        </p:pic>
        <p:pic>
          <p:nvPicPr>
            <p:cNvPr id="493"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4283968" y="4509120"/>
              <a:ext cx="288032" cy="234026"/>
            </a:xfrm>
            <a:prstGeom prst="rect">
              <a:avLst/>
            </a:prstGeom>
            <a:noFill/>
            <a:ln w="9525">
              <a:noFill/>
              <a:miter lim="800000"/>
              <a:headEnd/>
              <a:tailEnd/>
            </a:ln>
          </p:spPr>
        </p:pic>
        <p:pic>
          <p:nvPicPr>
            <p:cNvPr id="494"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4139952" y="4509120"/>
              <a:ext cx="288032" cy="234026"/>
            </a:xfrm>
            <a:prstGeom prst="rect">
              <a:avLst/>
            </a:prstGeom>
            <a:noFill/>
            <a:ln w="9525">
              <a:noFill/>
              <a:miter lim="800000"/>
              <a:headEnd/>
              <a:tailEnd/>
            </a:ln>
          </p:spPr>
        </p:pic>
        <p:pic>
          <p:nvPicPr>
            <p:cNvPr id="495"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3995936" y="4509120"/>
              <a:ext cx="288032" cy="234026"/>
            </a:xfrm>
            <a:prstGeom prst="rect">
              <a:avLst/>
            </a:prstGeom>
            <a:noFill/>
            <a:ln w="9525">
              <a:noFill/>
              <a:miter lim="800000"/>
              <a:headEnd/>
              <a:tailEnd/>
            </a:ln>
          </p:spPr>
        </p:pic>
        <p:pic>
          <p:nvPicPr>
            <p:cNvPr id="496"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3851920" y="4509120"/>
              <a:ext cx="288032" cy="234026"/>
            </a:xfrm>
            <a:prstGeom prst="rect">
              <a:avLst/>
            </a:prstGeom>
            <a:noFill/>
            <a:ln w="9525">
              <a:noFill/>
              <a:miter lim="800000"/>
              <a:headEnd/>
              <a:tailEnd/>
            </a:ln>
          </p:spPr>
        </p:pic>
        <p:pic>
          <p:nvPicPr>
            <p:cNvPr id="497"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3707904" y="4509120"/>
              <a:ext cx="288032" cy="234026"/>
            </a:xfrm>
            <a:prstGeom prst="rect">
              <a:avLst/>
            </a:prstGeom>
            <a:noFill/>
            <a:ln w="9525">
              <a:noFill/>
              <a:miter lim="800000"/>
              <a:headEnd/>
              <a:tailEnd/>
            </a:ln>
          </p:spPr>
        </p:pic>
        <p:pic>
          <p:nvPicPr>
            <p:cNvPr id="498"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3563888" y="4509120"/>
              <a:ext cx="288032" cy="234026"/>
            </a:xfrm>
            <a:prstGeom prst="rect">
              <a:avLst/>
            </a:prstGeom>
            <a:noFill/>
            <a:ln w="9525">
              <a:noFill/>
              <a:miter lim="800000"/>
              <a:headEnd/>
              <a:tailEnd/>
            </a:ln>
          </p:spPr>
        </p:pic>
        <p:pic>
          <p:nvPicPr>
            <p:cNvPr id="499"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3419872" y="4509120"/>
              <a:ext cx="288032" cy="234026"/>
            </a:xfrm>
            <a:prstGeom prst="rect">
              <a:avLst/>
            </a:prstGeom>
            <a:noFill/>
            <a:ln w="9525">
              <a:noFill/>
              <a:miter lim="800000"/>
              <a:headEnd/>
              <a:tailEnd/>
            </a:ln>
          </p:spPr>
        </p:pic>
        <p:pic>
          <p:nvPicPr>
            <p:cNvPr id="500"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3275856" y="4509120"/>
              <a:ext cx="288032" cy="234026"/>
            </a:xfrm>
            <a:prstGeom prst="rect">
              <a:avLst/>
            </a:prstGeom>
            <a:noFill/>
            <a:ln w="9525">
              <a:noFill/>
              <a:miter lim="800000"/>
              <a:headEnd/>
              <a:tailEnd/>
            </a:ln>
          </p:spPr>
        </p:pic>
        <p:pic>
          <p:nvPicPr>
            <p:cNvPr id="501" name="Picture 15"/>
            <p:cNvPicPr>
              <a:picLocks noChangeAspect="1" noChangeArrowheads="1"/>
            </p:cNvPicPr>
            <p:nvPr/>
          </p:nvPicPr>
          <p:blipFill>
            <a:blip r:embed="rId11" cstate="print">
              <a:clrChange>
                <a:clrFrom>
                  <a:srgbClr val="FF678B"/>
                </a:clrFrom>
                <a:clrTo>
                  <a:srgbClr val="FF678B">
                    <a:alpha val="0"/>
                  </a:srgbClr>
                </a:clrTo>
              </a:clrChange>
            </a:blip>
            <a:srcRect/>
            <a:stretch>
              <a:fillRect/>
            </a:stretch>
          </p:blipFill>
          <p:spPr bwMode="auto">
            <a:xfrm>
              <a:off x="3131840" y="4509120"/>
              <a:ext cx="288032" cy="234026"/>
            </a:xfrm>
            <a:prstGeom prst="rect">
              <a:avLst/>
            </a:prstGeom>
            <a:noFill/>
            <a:ln w="9525">
              <a:noFill/>
              <a:miter lim="800000"/>
              <a:headEnd/>
              <a:tailEnd/>
            </a:ln>
          </p:spPr>
        </p:pic>
      </p:grpSp>
      <p:grpSp>
        <p:nvGrpSpPr>
          <p:cNvPr id="387" name="群組 386"/>
          <p:cNvGrpSpPr/>
          <p:nvPr/>
        </p:nvGrpSpPr>
        <p:grpSpPr>
          <a:xfrm>
            <a:off x="2820948" y="2924944"/>
            <a:ext cx="310892" cy="1823898"/>
            <a:chOff x="2820948" y="2924944"/>
            <a:chExt cx="310892" cy="1823898"/>
          </a:xfrm>
        </p:grpSpPr>
        <p:pic>
          <p:nvPicPr>
            <p:cNvPr id="1042" name="Picture 18"/>
            <p:cNvPicPr>
              <a:picLocks noChangeAspect="1" noChangeArrowheads="1"/>
            </p:cNvPicPr>
            <p:nvPr/>
          </p:nvPicPr>
          <p:blipFill>
            <a:blip r:embed="rId12" cstate="print">
              <a:clrChange>
                <a:clrFrom>
                  <a:srgbClr val="FF678B"/>
                </a:clrFrom>
                <a:clrTo>
                  <a:srgbClr val="FF678B">
                    <a:alpha val="0"/>
                  </a:srgbClr>
                </a:clrTo>
              </a:clrChange>
            </a:blip>
            <a:srcRect/>
            <a:stretch>
              <a:fillRect/>
            </a:stretch>
          </p:blipFill>
          <p:spPr bwMode="auto">
            <a:xfrm>
              <a:off x="2843808" y="4115172"/>
              <a:ext cx="288032" cy="633670"/>
            </a:xfrm>
            <a:prstGeom prst="rect">
              <a:avLst/>
            </a:prstGeom>
            <a:noFill/>
            <a:ln w="9525">
              <a:noFill/>
              <a:miter lim="800000"/>
              <a:headEnd/>
              <a:tailEnd/>
            </a:ln>
          </p:spPr>
        </p:pic>
        <p:pic>
          <p:nvPicPr>
            <p:cNvPr id="1044" name="Picture 20"/>
            <p:cNvPicPr>
              <a:picLocks noChangeAspect="1" noChangeArrowheads="1"/>
            </p:cNvPicPr>
            <p:nvPr/>
          </p:nvPicPr>
          <p:blipFill>
            <a:blip r:embed="rId13" cstate="print">
              <a:clrChange>
                <a:clrFrom>
                  <a:srgbClr val="FF678B"/>
                </a:clrFrom>
                <a:clrTo>
                  <a:srgbClr val="FF678B">
                    <a:alpha val="0"/>
                  </a:srgbClr>
                </a:clrTo>
              </a:clrChange>
            </a:blip>
            <a:srcRect/>
            <a:stretch>
              <a:fillRect/>
            </a:stretch>
          </p:blipFill>
          <p:spPr bwMode="auto">
            <a:xfrm>
              <a:off x="2820948" y="3789040"/>
              <a:ext cx="288032" cy="349753"/>
            </a:xfrm>
            <a:prstGeom prst="rect">
              <a:avLst/>
            </a:prstGeom>
            <a:noFill/>
            <a:ln w="9525">
              <a:noFill/>
              <a:miter lim="800000"/>
              <a:headEnd/>
              <a:tailEnd/>
            </a:ln>
          </p:spPr>
        </p:pic>
        <p:pic>
          <p:nvPicPr>
            <p:cNvPr id="512" name="Picture 20"/>
            <p:cNvPicPr>
              <a:picLocks noChangeAspect="1" noChangeArrowheads="1"/>
            </p:cNvPicPr>
            <p:nvPr/>
          </p:nvPicPr>
          <p:blipFill>
            <a:blip r:embed="rId13" cstate="print">
              <a:clrChange>
                <a:clrFrom>
                  <a:srgbClr val="FF678B"/>
                </a:clrFrom>
                <a:clrTo>
                  <a:srgbClr val="FF678B">
                    <a:alpha val="0"/>
                  </a:srgbClr>
                </a:clrTo>
              </a:clrChange>
            </a:blip>
            <a:srcRect/>
            <a:stretch>
              <a:fillRect/>
            </a:stretch>
          </p:blipFill>
          <p:spPr bwMode="auto">
            <a:xfrm>
              <a:off x="2843808" y="3501008"/>
              <a:ext cx="288032" cy="349753"/>
            </a:xfrm>
            <a:prstGeom prst="rect">
              <a:avLst/>
            </a:prstGeom>
            <a:noFill/>
            <a:ln w="9525">
              <a:noFill/>
              <a:miter lim="800000"/>
              <a:headEnd/>
              <a:tailEnd/>
            </a:ln>
          </p:spPr>
        </p:pic>
        <p:pic>
          <p:nvPicPr>
            <p:cNvPr id="513" name="Picture 20"/>
            <p:cNvPicPr>
              <a:picLocks noChangeAspect="1" noChangeArrowheads="1"/>
            </p:cNvPicPr>
            <p:nvPr/>
          </p:nvPicPr>
          <p:blipFill>
            <a:blip r:embed="rId13" cstate="print">
              <a:clrChange>
                <a:clrFrom>
                  <a:srgbClr val="FF678B"/>
                </a:clrFrom>
                <a:clrTo>
                  <a:srgbClr val="FF678B">
                    <a:alpha val="0"/>
                  </a:srgbClr>
                </a:clrTo>
              </a:clrChange>
            </a:blip>
            <a:srcRect/>
            <a:stretch>
              <a:fillRect/>
            </a:stretch>
          </p:blipFill>
          <p:spPr bwMode="auto">
            <a:xfrm>
              <a:off x="2843808" y="3212976"/>
              <a:ext cx="288032" cy="349753"/>
            </a:xfrm>
            <a:prstGeom prst="rect">
              <a:avLst/>
            </a:prstGeom>
            <a:noFill/>
            <a:ln w="9525">
              <a:noFill/>
              <a:miter lim="800000"/>
              <a:headEnd/>
              <a:tailEnd/>
            </a:ln>
          </p:spPr>
        </p:pic>
        <p:pic>
          <p:nvPicPr>
            <p:cNvPr id="514" name="Picture 20"/>
            <p:cNvPicPr>
              <a:picLocks noChangeAspect="1" noChangeArrowheads="1"/>
            </p:cNvPicPr>
            <p:nvPr/>
          </p:nvPicPr>
          <p:blipFill>
            <a:blip r:embed="rId13" cstate="print">
              <a:clrChange>
                <a:clrFrom>
                  <a:srgbClr val="FF678B"/>
                </a:clrFrom>
                <a:clrTo>
                  <a:srgbClr val="FF678B">
                    <a:alpha val="0"/>
                  </a:srgbClr>
                </a:clrTo>
              </a:clrChange>
            </a:blip>
            <a:srcRect/>
            <a:stretch>
              <a:fillRect/>
            </a:stretch>
          </p:blipFill>
          <p:spPr bwMode="auto">
            <a:xfrm>
              <a:off x="2843808" y="2924944"/>
              <a:ext cx="288032" cy="349753"/>
            </a:xfrm>
            <a:prstGeom prst="rect">
              <a:avLst/>
            </a:prstGeom>
            <a:noFill/>
            <a:ln w="9525">
              <a:noFill/>
              <a:miter lim="800000"/>
              <a:headEnd/>
              <a:tailEnd/>
            </a:ln>
          </p:spPr>
        </p:pic>
      </p:grpSp>
      <p:pic>
        <p:nvPicPr>
          <p:cNvPr id="1046" name="Picture 22"/>
          <p:cNvPicPr>
            <a:picLocks noChangeAspect="1" noChangeArrowheads="1"/>
          </p:cNvPicPr>
          <p:nvPr/>
        </p:nvPicPr>
        <p:blipFill>
          <a:blip r:embed="rId14" cstate="print"/>
          <a:srcRect/>
          <a:stretch>
            <a:fillRect/>
          </a:stretch>
        </p:blipFill>
        <p:spPr bwMode="auto">
          <a:xfrm>
            <a:off x="70137" y="2996952"/>
            <a:ext cx="2773671" cy="1560190"/>
          </a:xfrm>
          <a:prstGeom prst="rect">
            <a:avLst/>
          </a:prstGeom>
          <a:noFill/>
          <a:ln w="9525">
            <a:noFill/>
            <a:miter lim="800000"/>
            <a:headEnd/>
            <a:tailEnd/>
          </a:ln>
        </p:spPr>
      </p:pic>
      <p:grpSp>
        <p:nvGrpSpPr>
          <p:cNvPr id="388" name="群組 387"/>
          <p:cNvGrpSpPr/>
          <p:nvPr/>
        </p:nvGrpSpPr>
        <p:grpSpPr>
          <a:xfrm>
            <a:off x="5652120" y="5373216"/>
            <a:ext cx="1067296" cy="584200"/>
            <a:chOff x="5652120" y="5373216"/>
            <a:chExt cx="1067296" cy="584200"/>
          </a:xfrm>
        </p:grpSpPr>
        <p:pic>
          <p:nvPicPr>
            <p:cNvPr id="1036" name="Picture 12"/>
            <p:cNvPicPr>
              <a:picLocks noChangeAspect="1" noChangeArrowheads="1"/>
            </p:cNvPicPr>
            <p:nvPr/>
          </p:nvPicPr>
          <p:blipFill>
            <a:blip r:embed="rId15" cstate="print">
              <a:clrChange>
                <a:clrFrom>
                  <a:srgbClr val="FF678B"/>
                </a:clrFrom>
                <a:clrTo>
                  <a:srgbClr val="FF678B">
                    <a:alpha val="0"/>
                  </a:srgbClr>
                </a:clrTo>
              </a:clrChange>
            </a:blip>
            <a:srcRect/>
            <a:stretch>
              <a:fillRect/>
            </a:stretch>
          </p:blipFill>
          <p:spPr bwMode="auto">
            <a:xfrm>
              <a:off x="5652120" y="5373216"/>
              <a:ext cx="203200" cy="584200"/>
            </a:xfrm>
            <a:prstGeom prst="rect">
              <a:avLst/>
            </a:prstGeom>
            <a:noFill/>
            <a:ln w="9525">
              <a:noFill/>
              <a:miter lim="800000"/>
              <a:headEnd/>
              <a:tailEnd/>
            </a:ln>
          </p:spPr>
        </p:pic>
        <p:pic>
          <p:nvPicPr>
            <p:cNvPr id="315" name="Picture 12"/>
            <p:cNvPicPr>
              <a:picLocks noChangeAspect="1" noChangeArrowheads="1"/>
            </p:cNvPicPr>
            <p:nvPr/>
          </p:nvPicPr>
          <p:blipFill>
            <a:blip r:embed="rId15" cstate="print">
              <a:clrChange>
                <a:clrFrom>
                  <a:srgbClr val="FF678B"/>
                </a:clrFrom>
                <a:clrTo>
                  <a:srgbClr val="FF678B">
                    <a:alpha val="0"/>
                  </a:srgbClr>
                </a:clrTo>
              </a:clrChange>
            </a:blip>
            <a:srcRect/>
            <a:stretch>
              <a:fillRect/>
            </a:stretch>
          </p:blipFill>
          <p:spPr bwMode="auto">
            <a:xfrm>
              <a:off x="5796136" y="5373216"/>
              <a:ext cx="203200" cy="584200"/>
            </a:xfrm>
            <a:prstGeom prst="rect">
              <a:avLst/>
            </a:prstGeom>
            <a:noFill/>
            <a:ln w="9525">
              <a:noFill/>
              <a:miter lim="800000"/>
              <a:headEnd/>
              <a:tailEnd/>
            </a:ln>
          </p:spPr>
        </p:pic>
        <p:pic>
          <p:nvPicPr>
            <p:cNvPr id="316" name="Picture 12"/>
            <p:cNvPicPr>
              <a:picLocks noChangeAspect="1" noChangeArrowheads="1"/>
            </p:cNvPicPr>
            <p:nvPr/>
          </p:nvPicPr>
          <p:blipFill>
            <a:blip r:embed="rId15" cstate="print">
              <a:clrChange>
                <a:clrFrom>
                  <a:srgbClr val="FF678B"/>
                </a:clrFrom>
                <a:clrTo>
                  <a:srgbClr val="FF678B">
                    <a:alpha val="0"/>
                  </a:srgbClr>
                </a:clrTo>
              </a:clrChange>
            </a:blip>
            <a:srcRect/>
            <a:stretch>
              <a:fillRect/>
            </a:stretch>
          </p:blipFill>
          <p:spPr bwMode="auto">
            <a:xfrm>
              <a:off x="5940152" y="5373216"/>
              <a:ext cx="203200" cy="584200"/>
            </a:xfrm>
            <a:prstGeom prst="rect">
              <a:avLst/>
            </a:prstGeom>
            <a:noFill/>
            <a:ln w="9525">
              <a:noFill/>
              <a:miter lim="800000"/>
              <a:headEnd/>
              <a:tailEnd/>
            </a:ln>
          </p:spPr>
        </p:pic>
        <p:pic>
          <p:nvPicPr>
            <p:cNvPr id="317" name="Picture 12"/>
            <p:cNvPicPr>
              <a:picLocks noChangeAspect="1" noChangeArrowheads="1"/>
            </p:cNvPicPr>
            <p:nvPr/>
          </p:nvPicPr>
          <p:blipFill>
            <a:blip r:embed="rId15" cstate="print">
              <a:clrChange>
                <a:clrFrom>
                  <a:srgbClr val="FF678B"/>
                </a:clrFrom>
                <a:clrTo>
                  <a:srgbClr val="FF678B">
                    <a:alpha val="0"/>
                  </a:srgbClr>
                </a:clrTo>
              </a:clrChange>
            </a:blip>
            <a:srcRect/>
            <a:stretch>
              <a:fillRect/>
            </a:stretch>
          </p:blipFill>
          <p:spPr bwMode="auto">
            <a:xfrm>
              <a:off x="6084168" y="5373216"/>
              <a:ext cx="203200" cy="584200"/>
            </a:xfrm>
            <a:prstGeom prst="rect">
              <a:avLst/>
            </a:prstGeom>
            <a:noFill/>
            <a:ln w="9525">
              <a:noFill/>
              <a:miter lim="800000"/>
              <a:headEnd/>
              <a:tailEnd/>
            </a:ln>
          </p:spPr>
        </p:pic>
        <p:pic>
          <p:nvPicPr>
            <p:cNvPr id="318" name="Picture 12"/>
            <p:cNvPicPr>
              <a:picLocks noChangeAspect="1" noChangeArrowheads="1"/>
            </p:cNvPicPr>
            <p:nvPr/>
          </p:nvPicPr>
          <p:blipFill>
            <a:blip r:embed="rId15" cstate="print">
              <a:clrChange>
                <a:clrFrom>
                  <a:srgbClr val="FF678B"/>
                </a:clrFrom>
                <a:clrTo>
                  <a:srgbClr val="FF678B">
                    <a:alpha val="0"/>
                  </a:srgbClr>
                </a:clrTo>
              </a:clrChange>
            </a:blip>
            <a:srcRect/>
            <a:stretch>
              <a:fillRect/>
            </a:stretch>
          </p:blipFill>
          <p:spPr bwMode="auto">
            <a:xfrm>
              <a:off x="6228184" y="5373216"/>
              <a:ext cx="203200" cy="584200"/>
            </a:xfrm>
            <a:prstGeom prst="rect">
              <a:avLst/>
            </a:prstGeom>
            <a:noFill/>
            <a:ln w="9525">
              <a:noFill/>
              <a:miter lim="800000"/>
              <a:headEnd/>
              <a:tailEnd/>
            </a:ln>
          </p:spPr>
        </p:pic>
        <p:pic>
          <p:nvPicPr>
            <p:cNvPr id="319" name="Picture 12"/>
            <p:cNvPicPr>
              <a:picLocks noChangeAspect="1" noChangeArrowheads="1"/>
            </p:cNvPicPr>
            <p:nvPr/>
          </p:nvPicPr>
          <p:blipFill>
            <a:blip r:embed="rId15" cstate="print">
              <a:clrChange>
                <a:clrFrom>
                  <a:srgbClr val="FF678B"/>
                </a:clrFrom>
                <a:clrTo>
                  <a:srgbClr val="FF678B">
                    <a:alpha val="0"/>
                  </a:srgbClr>
                </a:clrTo>
              </a:clrChange>
            </a:blip>
            <a:srcRect/>
            <a:stretch>
              <a:fillRect/>
            </a:stretch>
          </p:blipFill>
          <p:spPr bwMode="auto">
            <a:xfrm>
              <a:off x="6372200" y="5373216"/>
              <a:ext cx="203200" cy="584200"/>
            </a:xfrm>
            <a:prstGeom prst="rect">
              <a:avLst/>
            </a:prstGeom>
            <a:noFill/>
            <a:ln w="9525">
              <a:noFill/>
              <a:miter lim="800000"/>
              <a:headEnd/>
              <a:tailEnd/>
            </a:ln>
          </p:spPr>
        </p:pic>
        <p:pic>
          <p:nvPicPr>
            <p:cNvPr id="320" name="Picture 12"/>
            <p:cNvPicPr>
              <a:picLocks noChangeAspect="1" noChangeArrowheads="1"/>
            </p:cNvPicPr>
            <p:nvPr/>
          </p:nvPicPr>
          <p:blipFill>
            <a:blip r:embed="rId15" cstate="print">
              <a:clrChange>
                <a:clrFrom>
                  <a:srgbClr val="FF678B"/>
                </a:clrFrom>
                <a:clrTo>
                  <a:srgbClr val="FF678B">
                    <a:alpha val="0"/>
                  </a:srgbClr>
                </a:clrTo>
              </a:clrChange>
            </a:blip>
            <a:srcRect/>
            <a:stretch>
              <a:fillRect/>
            </a:stretch>
          </p:blipFill>
          <p:spPr bwMode="auto">
            <a:xfrm>
              <a:off x="6516216" y="5373216"/>
              <a:ext cx="203200" cy="584200"/>
            </a:xfrm>
            <a:prstGeom prst="rect">
              <a:avLst/>
            </a:prstGeom>
            <a:noFill/>
            <a:ln w="9525">
              <a:noFill/>
              <a:miter lim="800000"/>
              <a:headEnd/>
              <a:tailEnd/>
            </a:ln>
          </p:spPr>
        </p:pic>
      </p:grpSp>
      <p:pic>
        <p:nvPicPr>
          <p:cNvPr id="1027" name="Picture 3"/>
          <p:cNvPicPr>
            <a:picLocks noChangeAspect="1" noChangeArrowheads="1"/>
          </p:cNvPicPr>
          <p:nvPr/>
        </p:nvPicPr>
        <p:blipFill>
          <a:blip r:embed="rId16" cstate="print">
            <a:clrChange>
              <a:clrFrom>
                <a:srgbClr val="008080"/>
              </a:clrFrom>
              <a:clrTo>
                <a:srgbClr val="008080">
                  <a:alpha val="0"/>
                </a:srgbClr>
              </a:clrTo>
            </a:clrChange>
          </a:blip>
          <a:srcRect/>
          <a:stretch>
            <a:fillRect/>
          </a:stretch>
        </p:blipFill>
        <p:spPr bwMode="auto">
          <a:xfrm>
            <a:off x="-504056" y="4509120"/>
            <a:ext cx="504056" cy="672074"/>
          </a:xfrm>
          <a:prstGeom prst="rect">
            <a:avLst/>
          </a:prstGeom>
          <a:noFill/>
          <a:ln w="9525">
            <a:noFill/>
            <a:miter lim="800000"/>
            <a:headEnd/>
            <a:tailEnd/>
          </a:ln>
        </p:spPr>
      </p:pic>
      <p:pic>
        <p:nvPicPr>
          <p:cNvPr id="1047" name="Picture 23"/>
          <p:cNvPicPr>
            <a:picLocks noChangeAspect="1" noChangeArrowheads="1"/>
          </p:cNvPicPr>
          <p:nvPr/>
        </p:nvPicPr>
        <p:blipFill>
          <a:blip r:embed="rId17" cstate="print">
            <a:clrChange>
              <a:clrFrom>
                <a:srgbClr val="008080"/>
              </a:clrFrom>
              <a:clrTo>
                <a:srgbClr val="008080">
                  <a:alpha val="0"/>
                </a:srgbClr>
              </a:clrTo>
            </a:clrChange>
          </a:blip>
          <a:srcRect/>
          <a:stretch>
            <a:fillRect/>
          </a:stretch>
        </p:blipFill>
        <p:spPr bwMode="auto">
          <a:xfrm>
            <a:off x="971600" y="4869160"/>
            <a:ext cx="345638" cy="576064"/>
          </a:xfrm>
          <a:prstGeom prst="rect">
            <a:avLst/>
          </a:prstGeom>
          <a:noFill/>
          <a:ln w="9525">
            <a:noFill/>
            <a:miter lim="800000"/>
            <a:headEnd/>
            <a:tailEnd/>
          </a:ln>
        </p:spPr>
      </p:pic>
      <p:pic>
        <p:nvPicPr>
          <p:cNvPr id="5124" name="Picture 4"/>
          <p:cNvPicPr>
            <a:picLocks noChangeAspect="1" noChangeArrowheads="1"/>
          </p:cNvPicPr>
          <p:nvPr/>
        </p:nvPicPr>
        <p:blipFill>
          <a:blip r:embed="rId18" cstate="print">
            <a:clrChange>
              <a:clrFrom>
                <a:srgbClr val="007575"/>
              </a:clrFrom>
              <a:clrTo>
                <a:srgbClr val="007575">
                  <a:alpha val="0"/>
                </a:srgbClr>
              </a:clrTo>
            </a:clrChange>
          </a:blip>
          <a:srcRect/>
          <a:stretch>
            <a:fillRect/>
          </a:stretch>
        </p:blipFill>
        <p:spPr bwMode="auto">
          <a:xfrm>
            <a:off x="-504056" y="5157192"/>
            <a:ext cx="504056" cy="733173"/>
          </a:xfrm>
          <a:prstGeom prst="rect">
            <a:avLst/>
          </a:prstGeom>
          <a:noFill/>
          <a:ln w="9525">
            <a:noFill/>
            <a:miter lim="800000"/>
            <a:headEnd/>
            <a:tailEnd/>
          </a:ln>
        </p:spPr>
      </p:pic>
      <p:pic>
        <p:nvPicPr>
          <p:cNvPr id="1048" name="Picture 24"/>
          <p:cNvPicPr>
            <a:picLocks noChangeAspect="1" noChangeArrowheads="1"/>
          </p:cNvPicPr>
          <p:nvPr/>
        </p:nvPicPr>
        <p:blipFill>
          <a:blip r:embed="rId19" cstate="print">
            <a:clrChange>
              <a:clrFrom>
                <a:srgbClr val="008080"/>
              </a:clrFrom>
              <a:clrTo>
                <a:srgbClr val="008080">
                  <a:alpha val="0"/>
                </a:srgbClr>
              </a:clrTo>
            </a:clrChange>
          </a:blip>
          <a:srcRect/>
          <a:stretch>
            <a:fillRect/>
          </a:stretch>
        </p:blipFill>
        <p:spPr bwMode="auto">
          <a:xfrm>
            <a:off x="6156176" y="5085184"/>
            <a:ext cx="448850" cy="585456"/>
          </a:xfrm>
          <a:prstGeom prst="rect">
            <a:avLst/>
          </a:prstGeom>
          <a:noFill/>
          <a:ln w="9525">
            <a:noFill/>
            <a:miter lim="800000"/>
            <a:headEnd/>
            <a:tailEnd/>
          </a:ln>
        </p:spPr>
      </p:pic>
      <p:pic>
        <p:nvPicPr>
          <p:cNvPr id="5123" name="Picture 3"/>
          <p:cNvPicPr>
            <a:picLocks noChangeAspect="1" noChangeArrowheads="1"/>
          </p:cNvPicPr>
          <p:nvPr/>
        </p:nvPicPr>
        <p:blipFill>
          <a:blip r:embed="rId20" cstate="print">
            <a:clrChange>
              <a:clrFrom>
                <a:srgbClr val="007575"/>
              </a:clrFrom>
              <a:clrTo>
                <a:srgbClr val="007575">
                  <a:alpha val="0"/>
                </a:srgbClr>
              </a:clrTo>
            </a:clrChange>
          </a:blip>
          <a:srcRect/>
          <a:stretch>
            <a:fillRect/>
          </a:stretch>
        </p:blipFill>
        <p:spPr bwMode="auto">
          <a:xfrm>
            <a:off x="5868144" y="5229200"/>
            <a:ext cx="546348" cy="569113"/>
          </a:xfrm>
          <a:prstGeom prst="rect">
            <a:avLst/>
          </a:prstGeom>
          <a:noFill/>
          <a:ln w="9525">
            <a:noFill/>
            <a:miter lim="800000"/>
            <a:headEnd/>
            <a:tailEnd/>
          </a:ln>
        </p:spPr>
      </p:pic>
      <p:pic>
        <p:nvPicPr>
          <p:cNvPr id="56321" name="Picture 1"/>
          <p:cNvPicPr>
            <a:picLocks noChangeAspect="1" noChangeArrowheads="1"/>
          </p:cNvPicPr>
          <p:nvPr/>
        </p:nvPicPr>
        <p:blipFill>
          <a:blip r:embed="rId21" cstate="print">
            <a:clrChange>
              <a:clrFrom>
                <a:srgbClr val="008080"/>
              </a:clrFrom>
              <a:clrTo>
                <a:srgbClr val="008080">
                  <a:alpha val="0"/>
                </a:srgbClr>
              </a:clrTo>
            </a:clrChange>
          </a:blip>
          <a:srcRect/>
          <a:stretch>
            <a:fillRect/>
          </a:stretch>
        </p:blipFill>
        <p:spPr bwMode="auto">
          <a:xfrm>
            <a:off x="1313161" y="4221088"/>
            <a:ext cx="378519" cy="617584"/>
          </a:xfrm>
          <a:prstGeom prst="rect">
            <a:avLst/>
          </a:prstGeom>
          <a:noFill/>
          <a:ln w="9525">
            <a:noFill/>
            <a:miter lim="800000"/>
            <a:headEnd/>
            <a:tailEnd/>
          </a:ln>
        </p:spPr>
      </p:pic>
      <p:sp>
        <p:nvSpPr>
          <p:cNvPr id="292" name="圓角矩形圖說文字 291"/>
          <p:cNvSpPr/>
          <p:nvPr/>
        </p:nvSpPr>
        <p:spPr>
          <a:xfrm>
            <a:off x="0" y="1628800"/>
            <a:ext cx="3888432" cy="2160240"/>
          </a:xfrm>
          <a:prstGeom prst="wedgeRoundRectCallout">
            <a:avLst>
              <a:gd name="adj1" fmla="val -11952"/>
              <a:gd name="adj2" fmla="val 68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800" dirty="0" smtClean="0">
                <a:solidFill>
                  <a:schemeClr val="tx1"/>
                </a:solidFill>
              </a:rPr>
              <a:t>真是的，最後還是被迫要出門去買東西，怎麼這麼麻煩阿</a:t>
            </a:r>
            <a:endParaRPr lang="zh-TW" altLang="en-US" sz="2800" dirty="0">
              <a:solidFill>
                <a:schemeClr val="tx1"/>
              </a:solidFill>
            </a:endParaRPr>
          </a:p>
        </p:txBody>
      </p:sp>
      <p:pic>
        <p:nvPicPr>
          <p:cNvPr id="293" name="Picture 3"/>
          <p:cNvPicPr>
            <a:picLocks noChangeAspect="1" noChangeArrowheads="1"/>
          </p:cNvPicPr>
          <p:nvPr/>
        </p:nvPicPr>
        <p:blipFill>
          <a:blip r:embed="rId16" cstate="print">
            <a:clrChange>
              <a:clrFrom>
                <a:srgbClr val="008080"/>
              </a:clrFrom>
              <a:clrTo>
                <a:srgbClr val="008080">
                  <a:alpha val="0"/>
                </a:srgbClr>
              </a:clrTo>
            </a:clrChange>
          </a:blip>
          <a:srcRect/>
          <a:stretch>
            <a:fillRect/>
          </a:stretch>
        </p:blipFill>
        <p:spPr bwMode="auto">
          <a:xfrm>
            <a:off x="2051720" y="4581128"/>
            <a:ext cx="504056" cy="672074"/>
          </a:xfrm>
          <a:prstGeom prst="rect">
            <a:avLst/>
          </a:prstGeom>
          <a:noFill/>
          <a:ln w="9525">
            <a:noFill/>
            <a:miter lim="800000"/>
            <a:headEnd/>
            <a:tailEnd/>
          </a:ln>
        </p:spPr>
      </p:pic>
      <p:pic>
        <p:nvPicPr>
          <p:cNvPr id="303" name="Picture 4"/>
          <p:cNvPicPr>
            <a:picLocks noChangeAspect="1" noChangeArrowheads="1"/>
          </p:cNvPicPr>
          <p:nvPr/>
        </p:nvPicPr>
        <p:blipFill>
          <a:blip r:embed="rId18" cstate="print">
            <a:clrChange>
              <a:clrFrom>
                <a:srgbClr val="007575"/>
              </a:clrFrom>
              <a:clrTo>
                <a:srgbClr val="007575">
                  <a:alpha val="0"/>
                </a:srgbClr>
              </a:clrTo>
            </a:clrChange>
          </a:blip>
          <a:srcRect/>
          <a:stretch>
            <a:fillRect/>
          </a:stretch>
        </p:blipFill>
        <p:spPr bwMode="auto">
          <a:xfrm>
            <a:off x="2051720" y="5157192"/>
            <a:ext cx="504056" cy="733173"/>
          </a:xfrm>
          <a:prstGeom prst="rect">
            <a:avLst/>
          </a:prstGeom>
          <a:noFill/>
          <a:ln w="9525">
            <a:noFill/>
            <a:miter lim="800000"/>
            <a:headEnd/>
            <a:tailEnd/>
          </a:ln>
        </p:spPr>
      </p:pic>
      <p:sp>
        <p:nvSpPr>
          <p:cNvPr id="322" name="圓角矩形圖說文字 321"/>
          <p:cNvSpPr/>
          <p:nvPr/>
        </p:nvSpPr>
        <p:spPr>
          <a:xfrm>
            <a:off x="0" y="2348880"/>
            <a:ext cx="3888432" cy="2160240"/>
          </a:xfrm>
          <a:prstGeom prst="wedgeRoundRectCallout">
            <a:avLst>
              <a:gd name="adj1" fmla="val -19931"/>
              <a:gd name="adj2" fmla="val 6514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800" dirty="0" smtClean="0">
                <a:solidFill>
                  <a:schemeClr val="tx1"/>
                </a:solidFill>
              </a:rPr>
              <a:t>咦？</a:t>
            </a:r>
            <a:r>
              <a:rPr lang="zh-TW" altLang="en-US" sz="2800" dirty="0" smtClean="0">
                <a:solidFill>
                  <a:schemeClr val="tx1"/>
                </a:solidFill>
              </a:rPr>
              <a:t>這不是</a:t>
            </a:r>
            <a:r>
              <a:rPr lang="zh-TW" altLang="zh-TW" sz="2800" dirty="0" smtClean="0">
                <a:solidFill>
                  <a:schemeClr val="tx1"/>
                </a:solidFill>
              </a:rPr>
              <a:t>我以前的同學，涼宮與古泉，</a:t>
            </a:r>
            <a:r>
              <a:rPr lang="zh-TW" altLang="en-US" sz="2800" dirty="0" smtClean="0">
                <a:solidFill>
                  <a:schemeClr val="tx1"/>
                </a:solidFill>
              </a:rPr>
              <a:t>他</a:t>
            </a:r>
            <a:r>
              <a:rPr lang="zh-TW" altLang="zh-TW" sz="2800" dirty="0" smtClean="0">
                <a:solidFill>
                  <a:schemeClr val="tx1"/>
                </a:solidFill>
              </a:rPr>
              <a:t>們怎麼會經過我家門前？太想念我了嗎？</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92"/>
                                        </p:tgtEl>
                                        <p:attrNameLst>
                                          <p:attrName>style.visibility</p:attrName>
                                        </p:attrNameLst>
                                      </p:cBhvr>
                                      <p:to>
                                        <p:strVal val="hidden"/>
                                      </p:to>
                                    </p:set>
                                  </p:childTnLst>
                                </p:cTn>
                              </p:par>
                              <p:par>
                                <p:cTn id="11" presetID="49" presetClass="path" presetSubtype="0" accel="50000" decel="50000" fill="hold" nodeType="withEffect">
                                  <p:stCondLst>
                                    <p:cond delay="0"/>
                                  </p:stCondLst>
                                  <p:childTnLst>
                                    <p:animMotion origin="layout" path="M -0.00468 0.01042 L -0.03906 0.09144 " pathEditMode="relative" rAng="0" ptsTypes="AA">
                                      <p:cBhvr>
                                        <p:cTn id="12" dur="500" fill="hold"/>
                                        <p:tgtEl>
                                          <p:spTgt spid="56321"/>
                                        </p:tgtEl>
                                        <p:attrNameLst>
                                          <p:attrName>ppt_x</p:attrName>
                                          <p:attrName>ppt_y</p:attrName>
                                        </p:attrNameLst>
                                      </p:cBhvr>
                                      <p:rCtr x="-17" y="41"/>
                                    </p:animMotion>
                                  </p:childTnLst>
                                </p:cTn>
                              </p:par>
                            </p:childTnLst>
                          </p:cTn>
                        </p:par>
                        <p:par>
                          <p:cTn id="13" fill="hold">
                            <p:stCondLst>
                              <p:cond delay="500"/>
                            </p:stCondLst>
                            <p:childTnLst>
                              <p:par>
                                <p:cTn id="14" presetID="63" presetClass="path" presetSubtype="0" accel="50000" decel="50000" fill="hold" nodeType="afterEffect">
                                  <p:stCondLst>
                                    <p:cond delay="0"/>
                                  </p:stCondLst>
                                  <p:childTnLst>
                                    <p:animMotion origin="layout" path="M 0.01181 0.00092 L 0.27951 1.85185E-6 " pathEditMode="relative" rAng="0" ptsTypes="AA">
                                      <p:cBhvr>
                                        <p:cTn id="15" dur="2000" fill="hold"/>
                                        <p:tgtEl>
                                          <p:spTgt spid="5124"/>
                                        </p:tgtEl>
                                        <p:attrNameLst>
                                          <p:attrName>ppt_x</p:attrName>
                                          <p:attrName>ppt_y</p:attrName>
                                        </p:attrNameLst>
                                      </p:cBhvr>
                                      <p:rCtr x="134" y="0"/>
                                    </p:animMotion>
                                  </p:childTnLst>
                                </p:cTn>
                              </p:par>
                              <p:par>
                                <p:cTn id="16" presetID="63" presetClass="path" presetSubtype="0" accel="50000" decel="50000" fill="hold" nodeType="withEffect">
                                  <p:stCondLst>
                                    <p:cond delay="0"/>
                                  </p:stCondLst>
                                  <p:childTnLst>
                                    <p:animMotion origin="layout" path="M -0.00399 -0.00371 L 0.27951 0.01041 " pathEditMode="relative" rAng="0" ptsTypes="AA">
                                      <p:cBhvr>
                                        <p:cTn id="17" dur="2000" fill="hold"/>
                                        <p:tgtEl>
                                          <p:spTgt spid="1027"/>
                                        </p:tgtEl>
                                        <p:attrNameLst>
                                          <p:attrName>ppt_x</p:attrName>
                                          <p:attrName>ppt_y</p:attrName>
                                        </p:attrNameLst>
                                      </p:cBhvr>
                                      <p:rCtr x="142" y="7"/>
                                    </p:animMotion>
                                  </p:childTnLst>
                                </p:cTn>
                              </p:par>
                            </p:childTnLst>
                          </p:cTn>
                        </p:par>
                        <p:par>
                          <p:cTn id="18" fill="hold">
                            <p:stCondLst>
                              <p:cond delay="2500"/>
                            </p:stCondLst>
                            <p:childTnLst>
                              <p:par>
                                <p:cTn id="19" presetID="1" presetClass="exit" presetSubtype="0" fill="hold" nodeType="afterEffect">
                                  <p:stCondLst>
                                    <p:cond delay="0"/>
                                  </p:stCondLst>
                                  <p:childTnLst>
                                    <p:set>
                                      <p:cBhvr>
                                        <p:cTn id="20" dur="1" fill="hold">
                                          <p:stCondLst>
                                            <p:cond delay="0"/>
                                          </p:stCondLst>
                                        </p:cTn>
                                        <p:tgtEl>
                                          <p:spTgt spid="5632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47"/>
                                        </p:tgtEl>
                                        <p:attrNameLst>
                                          <p:attrName>style.visibility</p:attrName>
                                        </p:attrNameLst>
                                      </p:cBhvr>
                                      <p:to>
                                        <p:strVal val="visible"/>
                                      </p:to>
                                    </p:set>
                                  </p:childTnLst>
                                </p:cTn>
                              </p:par>
                            </p:childTnLst>
                          </p:cTn>
                        </p:par>
                        <p:par>
                          <p:cTn id="23" fill="hold">
                            <p:stCondLst>
                              <p:cond delay="2500"/>
                            </p:stCondLst>
                            <p:childTnLst>
                              <p:par>
                                <p:cTn id="24" presetID="1" presetClass="entr" presetSubtype="0" fill="hold" grpId="0" nodeType="afterEffect">
                                  <p:stCondLst>
                                    <p:cond delay="0"/>
                                  </p:stCondLst>
                                  <p:childTnLst>
                                    <p:set>
                                      <p:cBhvr>
                                        <p:cTn id="25" dur="1" fill="hold">
                                          <p:stCondLst>
                                            <p:cond delay="0"/>
                                          </p:stCondLst>
                                        </p:cTn>
                                        <p:tgtEl>
                                          <p:spTgt spid="3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322"/>
                                        </p:tgtEl>
                                        <p:attrNameLst>
                                          <p:attrName>style.visibility</p:attrName>
                                        </p:attrNameLst>
                                      </p:cBhvr>
                                      <p:to>
                                        <p:strVal val="hidden"/>
                                      </p:to>
                                    </p:set>
                                  </p:childTnLst>
                                </p:cTn>
                              </p:par>
                            </p:childTnLst>
                          </p:cTn>
                        </p:par>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512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27"/>
                                        </p:tgtEl>
                                        <p:attrNameLst>
                                          <p:attrName>style.visibility</p:attrName>
                                        </p:attrNameLst>
                                      </p:cBhvr>
                                      <p:to>
                                        <p:strVal val="hidden"/>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29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03"/>
                                        </p:tgtEl>
                                        <p:attrNameLst>
                                          <p:attrName>style.visibility</p:attrName>
                                        </p:attrNameLst>
                                      </p:cBhvr>
                                      <p:to>
                                        <p:strVal val="visible"/>
                                      </p:to>
                                    </p:set>
                                  </p:childTnLst>
                                </p:cTn>
                              </p:par>
                              <p:par>
                                <p:cTn id="40" presetID="63" presetClass="path" presetSubtype="0" accel="50000" decel="50000" fill="hold" nodeType="withEffect">
                                  <p:stCondLst>
                                    <p:cond delay="0"/>
                                  </p:stCondLst>
                                  <p:childTnLst>
                                    <p:animMotion origin="layout" path="M 2.77778E-7 1.85185E-6 L 0.44497 0.06666 " pathEditMode="relative" rAng="0" ptsTypes="AA">
                                      <p:cBhvr>
                                        <p:cTn id="41" dur="2000" fill="hold"/>
                                        <p:tgtEl>
                                          <p:spTgt spid="293"/>
                                        </p:tgtEl>
                                        <p:attrNameLst>
                                          <p:attrName>ppt_x</p:attrName>
                                          <p:attrName>ppt_y</p:attrName>
                                        </p:attrNameLst>
                                      </p:cBhvr>
                                      <p:rCtr x="222" y="33"/>
                                    </p:animMotion>
                                  </p:childTnLst>
                                </p:cTn>
                              </p:par>
                              <p:par>
                                <p:cTn id="42" presetID="63" presetClass="path" presetSubtype="0" accel="50000" decel="50000" fill="hold" nodeType="withEffect">
                                  <p:stCondLst>
                                    <p:cond delay="0"/>
                                  </p:stCondLst>
                                  <p:childTnLst>
                                    <p:animMotion origin="layout" path="M 2.77778E-7 -4.07407E-6 L 0.42135 -0.00092 " pathEditMode="relative" rAng="0" ptsTypes="AA">
                                      <p:cBhvr>
                                        <p:cTn id="43" dur="2000" fill="hold"/>
                                        <p:tgtEl>
                                          <p:spTgt spid="303"/>
                                        </p:tgtEl>
                                        <p:attrNameLst>
                                          <p:attrName>ppt_x</p:attrName>
                                          <p:attrName>ppt_y</p:attrName>
                                        </p:attrNameLst>
                                      </p:cBhvr>
                                      <p:rCtr x="211" y="0"/>
                                    </p:animMotion>
                                  </p:childTnLst>
                                </p:cTn>
                              </p:par>
                              <p:par>
                                <p:cTn id="44" presetID="63" presetClass="path" presetSubtype="0" accel="50000" decel="50000" fill="hold" nodeType="withEffect">
                                  <p:stCondLst>
                                    <p:cond delay="0"/>
                                  </p:stCondLst>
                                  <p:childTnLst>
                                    <p:animMotion origin="layout" path="M -3.61111E-6 -1.85185E-6 L 0.5165 0.04213 " pathEditMode="relative" rAng="0" ptsTypes="AA">
                                      <p:cBhvr>
                                        <p:cTn id="45" dur="2000" fill="hold"/>
                                        <p:tgtEl>
                                          <p:spTgt spid="1047"/>
                                        </p:tgtEl>
                                        <p:attrNameLst>
                                          <p:attrName>ppt_x</p:attrName>
                                          <p:attrName>ppt_y</p:attrName>
                                        </p:attrNameLst>
                                      </p:cBhvr>
                                      <p:rCtr x="258" y="21"/>
                                    </p:animMotion>
                                  </p:childTnLst>
                                </p:cTn>
                              </p:par>
                            </p:childTnLst>
                          </p:cTn>
                        </p:par>
                        <p:par>
                          <p:cTn id="46" fill="hold">
                            <p:stCondLst>
                              <p:cond delay="2000"/>
                            </p:stCondLst>
                            <p:childTnLst>
                              <p:par>
                                <p:cTn id="47" presetID="1" presetClass="exit" presetSubtype="0" fill="hold" nodeType="afterEffect">
                                  <p:stCondLst>
                                    <p:cond delay="0"/>
                                  </p:stCondLst>
                                  <p:childTnLst>
                                    <p:set>
                                      <p:cBhvr>
                                        <p:cTn id="48" dur="1" fill="hold">
                                          <p:stCondLst>
                                            <p:cond delay="0"/>
                                          </p:stCondLst>
                                        </p:cTn>
                                        <p:tgtEl>
                                          <p:spTgt spid="30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93"/>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51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p:bldP spid="292" grpId="1" animBg="1"/>
      <p:bldP spid="322" grpId="0" animBg="1"/>
      <p:bldP spid="32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1" name="Picture 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3608" y="0"/>
            <a:ext cx="8308751" cy="7419401"/>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0" y="-315416"/>
            <a:ext cx="4536504" cy="9698732"/>
          </a:xfrm>
          <a:prstGeom prst="rect">
            <a:avLst/>
          </a:prstGeom>
          <a:noFill/>
          <a:ln w="9525">
            <a:noFill/>
            <a:miter lim="800000"/>
            <a:headEnd/>
            <a:tailEnd/>
          </a:ln>
        </p:spPr>
      </p:pic>
      <p:sp>
        <p:nvSpPr>
          <p:cNvPr id="3" name="內容版面配置區 2"/>
          <p:cNvSpPr>
            <a:spLocks noGrp="1"/>
          </p:cNvSpPr>
          <p:nvPr>
            <p:ph idx="1"/>
          </p:nvPr>
        </p:nvSpPr>
        <p:spPr>
          <a:xfrm>
            <a:off x="457200" y="4149080"/>
            <a:ext cx="8229600" cy="2376264"/>
          </a:xfrm>
          <a:gradFill>
            <a:gsLst>
              <a:gs pos="26000">
                <a:srgbClr val="0087E6">
                  <a:alpha val="68000"/>
                </a:srgbClr>
              </a:gs>
              <a:gs pos="100000">
                <a:srgbClr val="005CBF"/>
              </a:gs>
            </a:gsLst>
            <a:lin ang="5400000" scaled="1"/>
          </a:gradFill>
          <a:ln w="88900" cap="rnd" cmpd="dbl">
            <a:solidFill>
              <a:schemeClr val="bg1"/>
            </a:solidFill>
            <a:bevel/>
          </a:ln>
        </p:spPr>
        <p:txBody>
          <a:bodyPr/>
          <a:lstStyle/>
          <a:p>
            <a:pPr>
              <a:buNone/>
            </a:pPr>
            <a:r>
              <a:rPr lang="zh-TW" altLang="zh-TW" dirty="0" smtClean="0">
                <a:solidFill>
                  <a:schemeClr val="bg1"/>
                </a:solidFill>
              </a:rPr>
              <a:t>涼宮：喔齁齁，我還以為是誰勒，</a:t>
            </a:r>
            <a:r>
              <a:rPr lang="en-US" altLang="zh-TW" dirty="0" smtClean="0">
                <a:solidFill>
                  <a:schemeClr val="bg1"/>
                </a:solidFill>
              </a:rPr>
              <a:t/>
            </a:r>
            <a:br>
              <a:rPr lang="en-US" altLang="zh-TW" dirty="0" smtClean="0">
                <a:solidFill>
                  <a:schemeClr val="bg1"/>
                </a:solidFill>
              </a:rPr>
            </a:br>
            <a:r>
              <a:rPr lang="zh-TW" altLang="zh-TW" dirty="0" smtClean="0">
                <a:solidFill>
                  <a:schemeClr val="bg1"/>
                </a:solidFill>
              </a:rPr>
              <a:t>原來是你這個小廢物，你到底在</a:t>
            </a:r>
            <a:r>
              <a:rPr lang="en-US" altLang="zh-TW" dirty="0" smtClean="0">
                <a:solidFill>
                  <a:schemeClr val="bg1"/>
                </a:solidFill>
              </a:rPr>
              <a:t/>
            </a:r>
            <a:br>
              <a:rPr lang="en-US" altLang="zh-TW" dirty="0" smtClean="0">
                <a:solidFill>
                  <a:schemeClr val="bg1"/>
                </a:solidFill>
              </a:rPr>
            </a:br>
            <a:r>
              <a:rPr lang="zh-TW" altLang="zh-TW" dirty="0" smtClean="0">
                <a:solidFill>
                  <a:schemeClr val="bg1"/>
                </a:solidFill>
              </a:rPr>
              <a:t>家裡蹲夠了沒呀？</a:t>
            </a:r>
            <a:endParaRPr lang="zh-TW" altLang="zh-TW" dirty="0">
              <a:solidFill>
                <a:schemeClr val="bg1"/>
              </a:solidFill>
            </a:endParaRPr>
          </a:p>
        </p:txBody>
      </p:sp>
      <p:pic>
        <p:nvPicPr>
          <p:cNvPr id="55298" name="Picture 2"/>
          <p:cNvPicPr>
            <a:picLocks noChangeAspect="1" noChangeArrowheads="1"/>
          </p:cNvPicPr>
          <p:nvPr/>
        </p:nvPicPr>
        <p:blipFill>
          <a:blip r:embed="rId5" cstate="print"/>
          <a:srcRect r="13827"/>
          <a:stretch>
            <a:fillRect/>
          </a:stretch>
        </p:blipFill>
        <p:spPr bwMode="auto">
          <a:xfrm>
            <a:off x="7236296" y="4725144"/>
            <a:ext cx="1092126" cy="1045884"/>
          </a:xfrm>
          <a:prstGeom prst="rect">
            <a:avLst/>
          </a:prstGeom>
          <a:noFill/>
          <a:ln w="9525">
            <a:noFill/>
            <a:miter lim="800000"/>
            <a:headEnd/>
            <a:tailEnd/>
          </a:ln>
        </p:spPr>
      </p:pic>
      <p:sp>
        <p:nvSpPr>
          <p:cNvPr id="14" name="內容版面配置區 2"/>
          <p:cNvSpPr txBox="1">
            <a:spLocks/>
          </p:cNvSpPr>
          <p:nvPr/>
        </p:nvSpPr>
        <p:spPr>
          <a:xfrm>
            <a:off x="467544" y="4149080"/>
            <a:ext cx="8229600" cy="2376264"/>
          </a:xfrm>
          <a:prstGeom prst="rect">
            <a:avLst/>
          </a:prstGeom>
          <a:gradFill>
            <a:gsLst>
              <a:gs pos="26000">
                <a:srgbClr val="0087E6">
                  <a:alpha val="6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zh-TW" sz="3200" dirty="0" smtClean="0">
                <a:solidFill>
                  <a:schemeClr val="bg1"/>
                </a:solidFill>
                <a:ea typeface="標楷體" pitchFamily="65" charset="-120"/>
              </a:rPr>
              <a:t>古泉：別這麼說啦，你最近過的怎</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lang="zh-TW" altLang="zh-TW" sz="3200" dirty="0" smtClean="0">
                <a:solidFill>
                  <a:schemeClr val="bg1"/>
                </a:solidFill>
                <a:ea typeface="標楷體" pitchFamily="65" charset="-120"/>
              </a:rPr>
              <a:t>麼樣啊？</a:t>
            </a:r>
          </a:p>
        </p:txBody>
      </p:sp>
      <p:pic>
        <p:nvPicPr>
          <p:cNvPr id="9" name="Picture 3"/>
          <p:cNvPicPr>
            <a:picLocks noChangeAspect="1" noChangeArrowheads="1"/>
          </p:cNvPicPr>
          <p:nvPr/>
        </p:nvPicPr>
        <p:blipFill>
          <a:blip r:embed="rId6" cstate="print"/>
          <a:srcRect/>
          <a:stretch>
            <a:fillRect/>
          </a:stretch>
        </p:blipFill>
        <p:spPr bwMode="auto">
          <a:xfrm>
            <a:off x="7236296" y="4725144"/>
            <a:ext cx="1080120" cy="1155477"/>
          </a:xfrm>
          <a:prstGeom prst="rect">
            <a:avLst/>
          </a:prstGeom>
          <a:noFill/>
          <a:ln w="9525">
            <a:noFill/>
            <a:miter lim="800000"/>
            <a:headEnd/>
            <a:tailEnd/>
          </a:ln>
        </p:spPr>
      </p:pic>
      <p:sp>
        <p:nvSpPr>
          <p:cNvPr id="15" name="內容版面配置區 2"/>
          <p:cNvSpPr txBox="1">
            <a:spLocks/>
          </p:cNvSpPr>
          <p:nvPr/>
        </p:nvSpPr>
        <p:spPr>
          <a:xfrm>
            <a:off x="395536" y="4149080"/>
            <a:ext cx="8229600" cy="2376264"/>
          </a:xfrm>
          <a:prstGeom prst="rect">
            <a:avLst/>
          </a:prstGeom>
          <a:gradFill>
            <a:gsLst>
              <a:gs pos="26000">
                <a:srgbClr val="0087E6">
                  <a:alpha val="6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zh-TW" sz="3200" dirty="0" smtClean="0">
                <a:solidFill>
                  <a:schemeClr val="bg1"/>
                </a:solidFill>
                <a:ea typeface="標楷體" pitchFamily="65" charset="-120"/>
              </a:rPr>
              <a:t>還可以，所以你們不是來看我</a:t>
            </a:r>
            <a:r>
              <a:rPr lang="zh-TW" altLang="en-US" sz="3200" dirty="0" smtClean="0">
                <a:solidFill>
                  <a:schemeClr val="bg1"/>
                </a:solidFill>
                <a:ea typeface="標楷體" pitchFamily="65" charset="-120"/>
              </a:rPr>
              <a:t>的喔</a:t>
            </a:r>
            <a:r>
              <a:rPr lang="zh-TW" altLang="zh-TW" sz="3200" dirty="0" smtClean="0">
                <a:solidFill>
                  <a:schemeClr val="bg1"/>
                </a:solidFill>
                <a:ea typeface="標楷體" pitchFamily="65" charset="-120"/>
              </a:rPr>
              <a:t>，那</a:t>
            </a:r>
            <a:r>
              <a:rPr lang="zh-TW" altLang="en-US" sz="3200" dirty="0" smtClean="0">
                <a:solidFill>
                  <a:schemeClr val="bg1"/>
                </a:solidFill>
                <a:ea typeface="標楷體" pitchFamily="65" charset="-120"/>
              </a:rPr>
              <a:t>你們</a:t>
            </a:r>
            <a:r>
              <a:rPr lang="zh-TW" altLang="zh-TW" sz="3200" dirty="0" smtClean="0">
                <a:solidFill>
                  <a:schemeClr val="bg1"/>
                </a:solidFill>
                <a:ea typeface="標楷體" pitchFamily="65" charset="-120"/>
              </a:rPr>
              <a:t>是要去哪啊？</a:t>
            </a:r>
          </a:p>
        </p:txBody>
      </p:sp>
      <p:sp>
        <p:nvSpPr>
          <p:cNvPr id="16" name="內容版面配置區 2"/>
          <p:cNvSpPr txBox="1">
            <a:spLocks/>
          </p:cNvSpPr>
          <p:nvPr/>
        </p:nvSpPr>
        <p:spPr>
          <a:xfrm>
            <a:off x="446856" y="4149080"/>
            <a:ext cx="8229600" cy="2376264"/>
          </a:xfrm>
          <a:prstGeom prst="rect">
            <a:avLst/>
          </a:prstGeom>
          <a:gradFill>
            <a:gsLst>
              <a:gs pos="26000">
                <a:srgbClr val="0087E6">
                  <a:alpha val="6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zh-TW" sz="3200" dirty="0" smtClean="0">
                <a:solidFill>
                  <a:schemeClr val="bg1"/>
                </a:solidFill>
                <a:ea typeface="標楷體" pitchFamily="65" charset="-120"/>
              </a:rPr>
              <a:t>涼宮：你真的是宅到外面發生了什麼事情都不知道，看來我也只能從頭跟你講了。</a:t>
            </a:r>
          </a:p>
        </p:txBody>
      </p:sp>
      <p:pic>
        <p:nvPicPr>
          <p:cNvPr id="10" name="Picture 2"/>
          <p:cNvPicPr>
            <a:picLocks noChangeAspect="1" noChangeArrowheads="1"/>
          </p:cNvPicPr>
          <p:nvPr/>
        </p:nvPicPr>
        <p:blipFill>
          <a:blip r:embed="rId7" cstate="print"/>
          <a:srcRect/>
          <a:stretch>
            <a:fillRect/>
          </a:stretch>
        </p:blipFill>
        <p:spPr bwMode="auto">
          <a:xfrm>
            <a:off x="7164288" y="4725144"/>
            <a:ext cx="1152128" cy="1152128"/>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r="13827"/>
          <a:stretch>
            <a:fillRect/>
          </a:stretch>
        </p:blipFill>
        <p:spPr bwMode="auto">
          <a:xfrm>
            <a:off x="7161104" y="4725144"/>
            <a:ext cx="1167318" cy="11178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bg/>
                                          </p:spTgt>
                                        </p:tgtEl>
                                        <p:attrNameLst>
                                          <p:attrName>style.visibility</p:attrName>
                                        </p:attrNameLst>
                                      </p:cBhvr>
                                      <p:to>
                                        <p:strVal val="visible"/>
                                      </p:to>
                                    </p:set>
                                    <p:anim calcmode="discrete" valueType="clr">
                                      <p:cBhvr override="childStyle">
                                        <p:cTn id="14" dur="80"/>
                                        <p:tgtEl>
                                          <p:spTgt spid="3">
                                            <p:bg/>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bg/>
                                          </p:spTgt>
                                        </p:tgtEl>
                                        <p:attrNameLst>
                                          <p:attrName>fillcolor</p:attrName>
                                        </p:attrNameLst>
                                      </p:cBhvr>
                                      <p:tavLst>
                                        <p:tav tm="0">
                                          <p:val>
                                            <p:clrVal>
                                              <a:schemeClr val="accent2"/>
                                            </p:clrVal>
                                          </p:val>
                                        </p:tav>
                                        <p:tav tm="50000">
                                          <p:val>
                                            <p:clrVal>
                                              <a:schemeClr val="hlink"/>
                                            </p:clrVal>
                                          </p:val>
                                        </p:tav>
                                      </p:tavLst>
                                    </p:anim>
                                    <p:set>
                                      <p:cBhvr>
                                        <p:cTn id="16" dur="80"/>
                                        <p:tgtEl>
                                          <p:spTgt spid="3">
                                            <p:bg/>
                                          </p:spTgt>
                                        </p:tgtEl>
                                        <p:attrNameLst>
                                          <p:attrName>fill.type</p:attrName>
                                        </p:attrNameLst>
                                      </p:cBhvr>
                                      <p:to>
                                        <p:strVal val="solid"/>
                                      </p:to>
                                    </p:set>
                                  </p:childTnLst>
                                </p:cTn>
                              </p:par>
                              <p:par>
                                <p:cTn id="17" presetID="1" presetClass="entr" presetSubtype="0" fill="hold" nodeType="withEffect">
                                  <p:stCondLst>
                                    <p:cond delay="0"/>
                                  </p:stCondLst>
                                  <p:childTnLst>
                                    <p:set>
                                      <p:cBhvr>
                                        <p:cTn id="18" dur="1" fill="hold">
                                          <p:stCondLst>
                                            <p:cond delay="0"/>
                                          </p:stCondLst>
                                        </p:cTn>
                                        <p:tgtEl>
                                          <p:spTgt spid="55298"/>
                                        </p:tgtEl>
                                        <p:attrNameLst>
                                          <p:attrName>style.visibility</p:attrName>
                                        </p:attrNameLst>
                                      </p:cBhvr>
                                      <p:to>
                                        <p:strVal val="visible"/>
                                      </p:to>
                                    </p:set>
                                  </p:childTnLst>
                                </p:cTn>
                              </p:par>
                            </p:childTnLst>
                          </p:cTn>
                        </p:par>
                        <p:par>
                          <p:cTn id="19" fill="hold">
                            <p:stCondLst>
                              <p:cond delay="80"/>
                            </p:stCondLst>
                            <p:childTnLst>
                              <p:par>
                                <p:cTn id="20" presetID="27" presetClass="entr" presetSubtype="0" fill="hold" grpId="0" nodeType="afterEffect">
                                  <p:stCondLst>
                                    <p:cond delay="0"/>
                                  </p:stCondLst>
                                  <p:iterate type="lt">
                                    <p:tmPct val="50000"/>
                                  </p:iterate>
                                  <p:childTnLst>
                                    <p:set>
                                      <p:cBhvr>
                                        <p:cTn id="21"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22"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24" dur="80"/>
                                        <p:tgtEl>
                                          <p:spTgt spid="3">
                                            <p:txEl>
                                              <p:pRg st="0" end="0"/>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iterate type="lt">
                                    <p:tmAbs val="0"/>
                                  </p:iterate>
                                  <p:childTnLst>
                                    <p:set>
                                      <p:cBhvr>
                                        <p:cTn id="28" dur="1" fill="hold">
                                          <p:stCondLst>
                                            <p:cond delay="0"/>
                                          </p:stCondLst>
                                        </p:cTn>
                                        <p:tgtEl>
                                          <p:spTgt spid="3">
                                            <p:txEl>
                                              <p:pRg st="0" end="0"/>
                                            </p:txEl>
                                          </p:spTgt>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
                                            <p:bg/>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29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27" presetClass="entr" presetSubtype="0" fill="hold" grpId="0" nodeType="withEffect">
                                  <p:stCondLst>
                                    <p:cond delay="0"/>
                                  </p:stCondLst>
                                  <p:iterate type="lt">
                                    <p:tmPct val="50000"/>
                                  </p:iterate>
                                  <p:childTnLst>
                                    <p:set>
                                      <p:cBhvr>
                                        <p:cTn id="38" dur="1" fill="hold">
                                          <p:stCondLst>
                                            <p:cond delay="0"/>
                                          </p:stCondLst>
                                        </p:cTn>
                                        <p:tgtEl>
                                          <p:spTgt spid="14"/>
                                        </p:tgtEl>
                                        <p:attrNameLst>
                                          <p:attrName>style.visibility</p:attrName>
                                        </p:attrNameLst>
                                      </p:cBhvr>
                                      <p:to>
                                        <p:strVal val="visible"/>
                                      </p:to>
                                    </p:set>
                                    <p:anim calcmode="discrete" valueType="clr">
                                      <p:cBhvr override="childStyle">
                                        <p:cTn id="39"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4"/>
                                        </p:tgtEl>
                                        <p:attrNameLst>
                                          <p:attrName>fillcolor</p:attrName>
                                        </p:attrNameLst>
                                      </p:cBhvr>
                                      <p:tavLst>
                                        <p:tav tm="0">
                                          <p:val>
                                            <p:clrVal>
                                              <a:schemeClr val="accent2"/>
                                            </p:clrVal>
                                          </p:val>
                                        </p:tav>
                                        <p:tav tm="50000">
                                          <p:val>
                                            <p:clrVal>
                                              <a:schemeClr val="hlink"/>
                                            </p:clrVal>
                                          </p:val>
                                        </p:tav>
                                      </p:tavLst>
                                    </p:anim>
                                    <p:set>
                                      <p:cBhvr>
                                        <p:cTn id="41" dur="80"/>
                                        <p:tgtEl>
                                          <p:spTgt spid="14"/>
                                        </p:tgtEl>
                                        <p:attrNameLst>
                                          <p:attrName>fill.type</p:attrName>
                                        </p:attrNameLst>
                                      </p:cBhvr>
                                      <p:to>
                                        <p:strVal val="solid"/>
                                      </p:to>
                                    </p:set>
                                  </p:childTnLst>
                                </p:cTn>
                              </p:par>
                              <p:par>
                                <p:cTn id="42" presetID="55" presetClass="entr" presetSubtype="0" fill="hold" nodeType="withEffect">
                                  <p:stCondLst>
                                    <p:cond delay="0"/>
                                  </p:stCondLst>
                                  <p:childTnLst>
                                    <p:set>
                                      <p:cBhvr>
                                        <p:cTn id="43" dur="1" fill="hold">
                                          <p:stCondLst>
                                            <p:cond delay="0"/>
                                          </p:stCondLst>
                                        </p:cTn>
                                        <p:tgtEl>
                                          <p:spTgt spid="2052"/>
                                        </p:tgtEl>
                                        <p:attrNameLst>
                                          <p:attrName>style.visibility</p:attrName>
                                        </p:attrNameLst>
                                      </p:cBhvr>
                                      <p:to>
                                        <p:strVal val="visible"/>
                                      </p:to>
                                    </p:set>
                                    <p:anim calcmode="lin" valueType="num">
                                      <p:cBhvr>
                                        <p:cTn id="44" dur="1000" fill="hold"/>
                                        <p:tgtEl>
                                          <p:spTgt spid="2052"/>
                                        </p:tgtEl>
                                        <p:attrNameLst>
                                          <p:attrName>ppt_w</p:attrName>
                                        </p:attrNameLst>
                                      </p:cBhvr>
                                      <p:tavLst>
                                        <p:tav tm="0">
                                          <p:val>
                                            <p:strVal val="#ppt_w*0.70"/>
                                          </p:val>
                                        </p:tav>
                                        <p:tav tm="100000">
                                          <p:val>
                                            <p:strVal val="#ppt_w"/>
                                          </p:val>
                                        </p:tav>
                                      </p:tavLst>
                                    </p:anim>
                                    <p:anim calcmode="lin" valueType="num">
                                      <p:cBhvr>
                                        <p:cTn id="45" dur="1000" fill="hold"/>
                                        <p:tgtEl>
                                          <p:spTgt spid="2052"/>
                                        </p:tgtEl>
                                        <p:attrNameLst>
                                          <p:attrName>ppt_h</p:attrName>
                                        </p:attrNameLst>
                                      </p:cBhvr>
                                      <p:tavLst>
                                        <p:tav tm="0">
                                          <p:val>
                                            <p:strVal val="#ppt_h"/>
                                          </p:val>
                                        </p:tav>
                                        <p:tav tm="100000">
                                          <p:val>
                                            <p:strVal val="#ppt_h"/>
                                          </p:val>
                                        </p:tav>
                                      </p:tavLst>
                                    </p:anim>
                                    <p:animEffect transition="in" filter="fade">
                                      <p:cBhvr>
                                        <p:cTn id="46" dur="1000"/>
                                        <p:tgtEl>
                                          <p:spTgt spid="205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iterate type="lt">
                                    <p:tmAbs val="0"/>
                                  </p:iterate>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7" presetClass="entr" presetSubtype="0" fill="hold" grpId="0" nodeType="clickEffect">
                                  <p:stCondLst>
                                    <p:cond delay="0"/>
                                  </p:stCondLst>
                                  <p:iterate type="lt">
                                    <p:tmPct val="50000"/>
                                  </p:iterate>
                                  <p:childTnLst>
                                    <p:set>
                                      <p:cBhvr>
                                        <p:cTn id="56" dur="1" fill="hold">
                                          <p:stCondLst>
                                            <p:cond delay="0"/>
                                          </p:stCondLst>
                                        </p:cTn>
                                        <p:tgtEl>
                                          <p:spTgt spid="15"/>
                                        </p:tgtEl>
                                        <p:attrNameLst>
                                          <p:attrName>style.visibility</p:attrName>
                                        </p:attrNameLst>
                                      </p:cBhvr>
                                      <p:to>
                                        <p:strVal val="visible"/>
                                      </p:to>
                                    </p:set>
                                    <p:anim calcmode="discrete" valueType="clr">
                                      <p:cBhvr override="childStyle">
                                        <p:cTn id="5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5"/>
                                        </p:tgtEl>
                                        <p:attrNameLst>
                                          <p:attrName>fillcolor</p:attrName>
                                        </p:attrNameLst>
                                      </p:cBhvr>
                                      <p:tavLst>
                                        <p:tav tm="0">
                                          <p:val>
                                            <p:clrVal>
                                              <a:schemeClr val="accent2"/>
                                            </p:clrVal>
                                          </p:val>
                                        </p:tav>
                                        <p:tav tm="50000">
                                          <p:val>
                                            <p:clrVal>
                                              <a:schemeClr val="hlink"/>
                                            </p:clrVal>
                                          </p:val>
                                        </p:tav>
                                      </p:tavLst>
                                    </p:anim>
                                    <p:set>
                                      <p:cBhvr>
                                        <p:cTn id="59" dur="80"/>
                                        <p:tgtEl>
                                          <p:spTgt spid="15"/>
                                        </p:tgtEl>
                                        <p:attrNameLst>
                                          <p:attrName>fill.type</p:attrName>
                                        </p:attrNameLst>
                                      </p:cBhvr>
                                      <p:to>
                                        <p:strVal val="solid"/>
                                      </p:to>
                                    </p:set>
                                  </p:childTnLst>
                                </p:cTn>
                              </p:par>
                              <p:par>
                                <p:cTn id="60" presetID="1"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iterate type="lt">
                                    <p:tmAbs val="0"/>
                                  </p:iterate>
                                  <p:childTnLst>
                                    <p:set>
                                      <p:cBhvr>
                                        <p:cTn id="65" dur="1" fill="hold">
                                          <p:stCondLst>
                                            <p:cond delay="0"/>
                                          </p:stCondLst>
                                        </p:cTn>
                                        <p:tgtEl>
                                          <p:spTgt spid="15"/>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7" presetClass="entr" presetSubtype="0" fill="hold" grpId="0" nodeType="clickEffect">
                                  <p:stCondLst>
                                    <p:cond delay="0"/>
                                  </p:stCondLst>
                                  <p:iterate type="lt">
                                    <p:tmPct val="50000"/>
                                  </p:iterate>
                                  <p:childTnLst>
                                    <p:set>
                                      <p:cBhvr>
                                        <p:cTn id="71" dur="1" fill="hold">
                                          <p:stCondLst>
                                            <p:cond delay="0"/>
                                          </p:stCondLst>
                                        </p:cTn>
                                        <p:tgtEl>
                                          <p:spTgt spid="16"/>
                                        </p:tgtEl>
                                        <p:attrNameLst>
                                          <p:attrName>style.visibility</p:attrName>
                                        </p:attrNameLst>
                                      </p:cBhvr>
                                      <p:to>
                                        <p:strVal val="visible"/>
                                      </p:to>
                                    </p:set>
                                    <p:anim calcmode="discrete" valueType="clr">
                                      <p:cBhvr override="childStyle">
                                        <p:cTn id="72"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16"/>
                                        </p:tgtEl>
                                        <p:attrNameLst>
                                          <p:attrName>fillcolor</p:attrName>
                                        </p:attrNameLst>
                                      </p:cBhvr>
                                      <p:tavLst>
                                        <p:tav tm="0">
                                          <p:val>
                                            <p:clrVal>
                                              <a:schemeClr val="accent2"/>
                                            </p:clrVal>
                                          </p:val>
                                        </p:tav>
                                        <p:tav tm="50000">
                                          <p:val>
                                            <p:clrVal>
                                              <a:schemeClr val="hlink"/>
                                            </p:clrVal>
                                          </p:val>
                                        </p:tav>
                                      </p:tavLst>
                                    </p:anim>
                                    <p:set>
                                      <p:cBhvr>
                                        <p:cTn id="74" dur="80"/>
                                        <p:tgtEl>
                                          <p:spTgt spid="16"/>
                                        </p:tgtEl>
                                        <p:attrNameLst>
                                          <p:attrName>fill.type</p:attrName>
                                        </p:attrNameLst>
                                      </p:cBhvr>
                                      <p:to>
                                        <p:strVal val="solid"/>
                                      </p:to>
                                    </p:set>
                                  </p:childTnLst>
                                </p:cTn>
                              </p:par>
                              <p:par>
                                <p:cTn id="75" presetID="1"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iterate type="lt">
                                    <p:tmAbs val="0"/>
                                  </p:iterate>
                                  <p:childTnLst>
                                    <p:set>
                                      <p:cBhvr>
                                        <p:cTn id="80" dur="1" fill="hold">
                                          <p:stCondLst>
                                            <p:cond delay="0"/>
                                          </p:stCondLst>
                                        </p:cTn>
                                        <p:tgtEl>
                                          <p:spTgt spid="16"/>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3" grpId="1" uiExpand="1" build="p" animBg="1"/>
      <p:bldP spid="14" grpId="0" animBg="1"/>
      <p:bldP spid="14" grpId="1" animBg="1"/>
      <p:bldP spid="15" grpId="0" animBg="1"/>
      <p:bldP spid="15" grpId="1" animBg="1"/>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6516216" y="3212976"/>
            <a:ext cx="2450370" cy="3805893"/>
          </a:xfrm>
          <a:prstGeom prst="rect">
            <a:avLst/>
          </a:prstGeom>
          <a:noFill/>
          <a:ln>
            <a:noFill/>
          </a:ln>
        </p:spPr>
      </p:pic>
      <p:sp>
        <p:nvSpPr>
          <p:cNvPr id="4" name="內容版面配置區 2"/>
          <p:cNvSpPr txBox="1">
            <a:spLocks/>
          </p:cNvSpPr>
          <p:nvPr/>
        </p:nvSpPr>
        <p:spPr>
          <a:xfrm>
            <a:off x="457200" y="4293096"/>
            <a:ext cx="8229600" cy="2232248"/>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fontScale="92500" lnSpcReduction="10000"/>
          </a:bodyPr>
          <a:lstStyle/>
          <a:p>
            <a:pPr marL="342900" lvl="0" indent="-342900">
              <a:spcBef>
                <a:spcPct val="20000"/>
              </a:spcBef>
              <a:defRPr/>
            </a:pPr>
            <a:r>
              <a:rPr lang="zh-TW" altLang="zh-TW" sz="3200" dirty="0" smtClean="0">
                <a:solidFill>
                  <a:schemeClr val="bg1"/>
                </a:solidFill>
                <a:ea typeface="標楷體" pitchFamily="65" charset="-120"/>
              </a:rPr>
              <a:t>涼宮：這個世界是由許多不同的國家所組成，每個國家都有自己的法律與制度，像是我們所在的就是</a:t>
            </a:r>
            <a:r>
              <a:rPr lang="en-US" altLang="zh-TW" sz="3200" dirty="0" smtClean="0">
                <a:solidFill>
                  <a:schemeClr val="bg1"/>
                </a:solidFill>
                <a:ea typeface="標楷體" pitchFamily="65" charset="-120"/>
              </a:rPr>
              <a:t>Windows</a:t>
            </a:r>
            <a:r>
              <a:rPr lang="zh-TW" altLang="zh-TW" sz="3200" dirty="0" smtClean="0">
                <a:solidFill>
                  <a:schemeClr val="bg1"/>
                </a:solidFill>
                <a:ea typeface="標楷體" pitchFamily="65" charset="-120"/>
              </a:rPr>
              <a:t>國的郊區，最近自從發現了新的平板大陸以後，國家之間的爭鬥就進入了白熱化的時代。</a:t>
            </a: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sp>
        <p:nvSpPr>
          <p:cNvPr id="5" name="文字方塊 4"/>
          <p:cNvSpPr txBox="1"/>
          <p:nvPr/>
        </p:nvSpPr>
        <p:spPr>
          <a:xfrm>
            <a:off x="1331640" y="2780928"/>
            <a:ext cx="1728192" cy="584775"/>
          </a:xfrm>
          <a:prstGeom prst="rect">
            <a:avLst/>
          </a:prstGeom>
          <a:blipFill>
            <a:blip r:embed="rId4" cstate="print"/>
            <a:tile tx="0" ty="0" sx="100000" sy="100000" flip="none" algn="tl"/>
          </a:blipFill>
        </p:spPr>
        <p:txBody>
          <a:bodyPr wrap="square" rtlCol="0">
            <a:spAutoFit/>
          </a:bodyPr>
          <a:lstStyle/>
          <a:p>
            <a:pPr algn="ctr"/>
            <a:r>
              <a:rPr lang="en-US" altLang="zh-TW" sz="3200" dirty="0" smtClean="0"/>
              <a:t>Windows</a:t>
            </a:r>
            <a:endParaRPr lang="zh-TW" altLang="en-US" sz="3200" dirty="0"/>
          </a:p>
        </p:txBody>
      </p:sp>
      <p:sp>
        <p:nvSpPr>
          <p:cNvPr id="6" name="文字方塊 5"/>
          <p:cNvSpPr txBox="1"/>
          <p:nvPr/>
        </p:nvSpPr>
        <p:spPr>
          <a:xfrm>
            <a:off x="4211960" y="2996952"/>
            <a:ext cx="1440160" cy="400110"/>
          </a:xfrm>
          <a:prstGeom prst="rect">
            <a:avLst/>
          </a:prstGeom>
          <a:blipFill>
            <a:blip r:embed="rId4" cstate="print"/>
            <a:tile tx="0" ty="0" sx="100000" sy="100000" flip="none" algn="tl"/>
          </a:blipFill>
        </p:spPr>
        <p:txBody>
          <a:bodyPr wrap="square" rtlCol="0">
            <a:spAutoFit/>
          </a:bodyPr>
          <a:lstStyle/>
          <a:p>
            <a:pPr algn="ctr"/>
            <a:r>
              <a:rPr lang="en-US" altLang="zh-TW" sz="2000" dirty="0" smtClean="0"/>
              <a:t>Mac OS/</a:t>
            </a:r>
            <a:r>
              <a:rPr lang="en-US" altLang="zh-TW" sz="2000" dirty="0" err="1" smtClean="0"/>
              <a:t>iOS</a:t>
            </a:r>
            <a:endParaRPr lang="zh-TW" altLang="en-US" sz="2000" dirty="0"/>
          </a:p>
        </p:txBody>
      </p:sp>
      <p:sp>
        <p:nvSpPr>
          <p:cNvPr id="7" name="文字方塊 6"/>
          <p:cNvSpPr txBox="1"/>
          <p:nvPr/>
        </p:nvSpPr>
        <p:spPr>
          <a:xfrm>
            <a:off x="7236296" y="2708920"/>
            <a:ext cx="648072" cy="400110"/>
          </a:xfrm>
          <a:prstGeom prst="rect">
            <a:avLst/>
          </a:prstGeom>
          <a:blipFill>
            <a:blip r:embed="rId4" cstate="print"/>
            <a:tile tx="0" ty="0" sx="100000" sy="100000" flip="none" algn="tl"/>
          </a:blipFill>
        </p:spPr>
        <p:txBody>
          <a:bodyPr wrap="square" rtlCol="0">
            <a:spAutoFit/>
          </a:bodyPr>
          <a:lstStyle/>
          <a:p>
            <a:pPr algn="ctr"/>
            <a:r>
              <a:rPr lang="en-US" altLang="zh-TW" sz="2000" dirty="0" smtClean="0"/>
              <a:t>Unix</a:t>
            </a:r>
            <a:endParaRPr lang="zh-TW" altLang="en-US" sz="2000" dirty="0"/>
          </a:p>
        </p:txBody>
      </p:sp>
      <p:sp>
        <p:nvSpPr>
          <p:cNvPr id="8" name="文字方塊 7"/>
          <p:cNvSpPr txBox="1"/>
          <p:nvPr/>
        </p:nvSpPr>
        <p:spPr>
          <a:xfrm>
            <a:off x="4499992" y="1700808"/>
            <a:ext cx="1440160" cy="707886"/>
          </a:xfrm>
          <a:prstGeom prst="rect">
            <a:avLst/>
          </a:prstGeom>
          <a:blipFill>
            <a:blip r:embed="rId4" cstate="print"/>
            <a:tile tx="0" ty="0" sx="100000" sy="100000" flip="none" algn="tl"/>
          </a:blipFill>
        </p:spPr>
        <p:txBody>
          <a:bodyPr wrap="square" rtlCol="0">
            <a:spAutoFit/>
          </a:bodyPr>
          <a:lstStyle/>
          <a:p>
            <a:pPr algn="ctr"/>
            <a:r>
              <a:rPr lang="en-US" altLang="zh-TW" sz="2000" dirty="0" smtClean="0"/>
              <a:t>Chrome Os /Android</a:t>
            </a:r>
            <a:endParaRPr lang="zh-TW" altLang="en-US" sz="2000" dirty="0"/>
          </a:p>
        </p:txBody>
      </p:sp>
      <p:sp>
        <p:nvSpPr>
          <p:cNvPr id="10" name="文字方塊 9"/>
          <p:cNvSpPr txBox="1"/>
          <p:nvPr/>
        </p:nvSpPr>
        <p:spPr>
          <a:xfrm>
            <a:off x="5796136" y="2708920"/>
            <a:ext cx="792088" cy="400110"/>
          </a:xfrm>
          <a:prstGeom prst="rect">
            <a:avLst/>
          </a:prstGeom>
          <a:blipFill>
            <a:blip r:embed="rId4" cstate="print"/>
            <a:tile tx="0" ty="0" sx="100000" sy="100000" flip="none" algn="tl"/>
          </a:blipFill>
        </p:spPr>
        <p:txBody>
          <a:bodyPr wrap="square" rtlCol="0">
            <a:spAutoFit/>
          </a:bodyPr>
          <a:lstStyle/>
          <a:p>
            <a:pPr algn="ctr"/>
            <a:r>
              <a:rPr lang="en-US" altLang="zh-TW" sz="2000" dirty="0" smtClean="0"/>
              <a:t>Linux</a:t>
            </a:r>
            <a:endParaRPr lang="zh-TW"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6516216" y="3212976"/>
            <a:ext cx="2450370" cy="3805893"/>
          </a:xfrm>
          <a:prstGeom prst="rect">
            <a:avLst/>
          </a:prstGeom>
          <a:noFill/>
          <a:ln>
            <a:noFill/>
          </a:ln>
        </p:spPr>
      </p:pic>
      <p:sp>
        <p:nvSpPr>
          <p:cNvPr id="4" name="內容版面配置區 2"/>
          <p:cNvSpPr txBox="1">
            <a:spLocks/>
          </p:cNvSpPr>
          <p:nvPr/>
        </p:nvSpPr>
        <p:spPr>
          <a:xfrm>
            <a:off x="457200" y="4293096"/>
            <a:ext cx="8229600" cy="2232248"/>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indent="-342900">
              <a:spcBef>
                <a:spcPct val="20000"/>
              </a:spcBef>
              <a:defRPr/>
            </a:pPr>
            <a:r>
              <a:rPr lang="zh-TW" altLang="zh-TW" sz="3200" dirty="0" smtClean="0">
                <a:solidFill>
                  <a:schemeClr val="bg1"/>
                </a:solidFill>
                <a:ea typeface="標楷體" pitchFamily="65" charset="-120"/>
              </a:rPr>
              <a:t>涼宮：有</a:t>
            </a:r>
            <a:r>
              <a:rPr lang="zh-TW" altLang="en-US" sz="3200" dirty="0" smtClean="0">
                <a:solidFill>
                  <a:schemeClr val="bg1"/>
                </a:solidFill>
                <a:ea typeface="標楷體" pitchFamily="65" charset="-120"/>
              </a:rPr>
              <a:t>人說</a:t>
            </a:r>
            <a:r>
              <a:rPr lang="zh-TW" altLang="zh-TW" sz="3200" dirty="0" smtClean="0">
                <a:solidFill>
                  <a:schemeClr val="bg1"/>
                </a:solidFill>
                <a:ea typeface="標楷體" pitchFamily="65" charset="-120"/>
              </a:rPr>
              <a:t>，資訊</a:t>
            </a:r>
            <a:r>
              <a:rPr lang="zh-TW" altLang="en-US" sz="3200" dirty="0" smtClean="0">
                <a:solidFill>
                  <a:schemeClr val="bg1"/>
                </a:solidFill>
                <a:ea typeface="標楷體" pitchFamily="65" charset="-120"/>
              </a:rPr>
              <a:t>產業</a:t>
            </a:r>
            <a:r>
              <a:rPr lang="zh-TW" altLang="zh-TW" sz="3200" dirty="0" smtClean="0">
                <a:solidFill>
                  <a:schemeClr val="bg1"/>
                </a:solidFill>
                <a:ea typeface="標楷體" pitchFamily="65" charset="-120"/>
              </a:rPr>
              <a:t>的競爭就是人才的競爭，而我們這些優秀的高級魔法師與劍士，當然就要趕快趕赴戰場，不像你還可以整天睡到自然醒。</a:t>
            </a:r>
          </a:p>
          <a:p>
            <a:pPr marL="342900" lvl="0" indent="-342900">
              <a:spcBef>
                <a:spcPct val="20000"/>
              </a:spcBef>
              <a:defRPr/>
            </a:pP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sp>
        <p:nvSpPr>
          <p:cNvPr id="5" name="文字方塊 4"/>
          <p:cNvSpPr txBox="1"/>
          <p:nvPr/>
        </p:nvSpPr>
        <p:spPr>
          <a:xfrm>
            <a:off x="1331640" y="2780928"/>
            <a:ext cx="1728192" cy="584775"/>
          </a:xfrm>
          <a:prstGeom prst="rect">
            <a:avLst/>
          </a:prstGeom>
          <a:blipFill>
            <a:blip r:embed="rId4" cstate="print"/>
            <a:tile tx="0" ty="0" sx="100000" sy="100000" flip="none" algn="tl"/>
          </a:blipFill>
        </p:spPr>
        <p:txBody>
          <a:bodyPr wrap="square" rtlCol="0">
            <a:spAutoFit/>
          </a:bodyPr>
          <a:lstStyle/>
          <a:p>
            <a:pPr algn="ctr"/>
            <a:r>
              <a:rPr lang="en-US" altLang="zh-TW" sz="3200" dirty="0" smtClean="0"/>
              <a:t>Windows</a:t>
            </a:r>
            <a:endParaRPr lang="zh-TW" altLang="en-US" sz="3200" dirty="0"/>
          </a:p>
        </p:txBody>
      </p:sp>
      <p:sp>
        <p:nvSpPr>
          <p:cNvPr id="6" name="文字方塊 5"/>
          <p:cNvSpPr txBox="1"/>
          <p:nvPr/>
        </p:nvSpPr>
        <p:spPr>
          <a:xfrm>
            <a:off x="4211960" y="2996952"/>
            <a:ext cx="1440160" cy="400110"/>
          </a:xfrm>
          <a:prstGeom prst="rect">
            <a:avLst/>
          </a:prstGeom>
          <a:blipFill>
            <a:blip r:embed="rId4" cstate="print"/>
            <a:tile tx="0" ty="0" sx="100000" sy="100000" flip="none" algn="tl"/>
          </a:blipFill>
        </p:spPr>
        <p:txBody>
          <a:bodyPr wrap="square" rtlCol="0">
            <a:spAutoFit/>
          </a:bodyPr>
          <a:lstStyle/>
          <a:p>
            <a:pPr algn="ctr"/>
            <a:r>
              <a:rPr lang="en-US" altLang="zh-TW" sz="2000" dirty="0" smtClean="0"/>
              <a:t>Mac OS/</a:t>
            </a:r>
            <a:r>
              <a:rPr lang="en-US" altLang="zh-TW" sz="2000" dirty="0" err="1" smtClean="0"/>
              <a:t>iOS</a:t>
            </a:r>
            <a:endParaRPr lang="zh-TW" altLang="en-US" sz="2000" dirty="0"/>
          </a:p>
        </p:txBody>
      </p:sp>
      <p:sp>
        <p:nvSpPr>
          <p:cNvPr id="7" name="文字方塊 6"/>
          <p:cNvSpPr txBox="1"/>
          <p:nvPr/>
        </p:nvSpPr>
        <p:spPr>
          <a:xfrm>
            <a:off x="7236296" y="2708920"/>
            <a:ext cx="648072" cy="400110"/>
          </a:xfrm>
          <a:prstGeom prst="rect">
            <a:avLst/>
          </a:prstGeom>
          <a:blipFill>
            <a:blip r:embed="rId4" cstate="print"/>
            <a:tile tx="0" ty="0" sx="100000" sy="100000" flip="none" algn="tl"/>
          </a:blipFill>
        </p:spPr>
        <p:txBody>
          <a:bodyPr wrap="square" rtlCol="0">
            <a:spAutoFit/>
          </a:bodyPr>
          <a:lstStyle/>
          <a:p>
            <a:pPr algn="ctr"/>
            <a:r>
              <a:rPr lang="en-US" altLang="zh-TW" sz="2000" dirty="0" smtClean="0"/>
              <a:t>Unix</a:t>
            </a:r>
            <a:endParaRPr lang="zh-TW" altLang="en-US" sz="2000" dirty="0"/>
          </a:p>
        </p:txBody>
      </p:sp>
      <p:sp>
        <p:nvSpPr>
          <p:cNvPr id="8" name="文字方塊 7"/>
          <p:cNvSpPr txBox="1"/>
          <p:nvPr/>
        </p:nvSpPr>
        <p:spPr>
          <a:xfrm>
            <a:off x="4499992" y="1700808"/>
            <a:ext cx="1440160" cy="707886"/>
          </a:xfrm>
          <a:prstGeom prst="rect">
            <a:avLst/>
          </a:prstGeom>
          <a:blipFill>
            <a:blip r:embed="rId4" cstate="print"/>
            <a:tile tx="0" ty="0" sx="100000" sy="100000" flip="none" algn="tl"/>
          </a:blipFill>
        </p:spPr>
        <p:txBody>
          <a:bodyPr wrap="square" rtlCol="0">
            <a:spAutoFit/>
          </a:bodyPr>
          <a:lstStyle/>
          <a:p>
            <a:pPr algn="ctr"/>
            <a:r>
              <a:rPr lang="en-US" altLang="zh-TW" sz="2000" dirty="0" smtClean="0"/>
              <a:t>Chrome Os /Android</a:t>
            </a:r>
            <a:endParaRPr lang="zh-TW" altLang="en-US" sz="2000" dirty="0"/>
          </a:p>
        </p:txBody>
      </p:sp>
      <p:sp>
        <p:nvSpPr>
          <p:cNvPr id="10" name="文字方塊 9"/>
          <p:cNvSpPr txBox="1"/>
          <p:nvPr/>
        </p:nvSpPr>
        <p:spPr>
          <a:xfrm>
            <a:off x="5796136" y="2708920"/>
            <a:ext cx="792088" cy="400110"/>
          </a:xfrm>
          <a:prstGeom prst="rect">
            <a:avLst/>
          </a:prstGeom>
          <a:blipFill>
            <a:blip r:embed="rId4" cstate="print"/>
            <a:tile tx="0" ty="0" sx="100000" sy="100000" flip="none" algn="tl"/>
          </a:blipFill>
        </p:spPr>
        <p:txBody>
          <a:bodyPr wrap="square" rtlCol="0">
            <a:spAutoFit/>
          </a:bodyPr>
          <a:lstStyle/>
          <a:p>
            <a:pPr algn="ctr"/>
            <a:r>
              <a:rPr lang="en-US" altLang="zh-TW" sz="2000" dirty="0" smtClean="0"/>
              <a:t>Linux</a:t>
            </a:r>
            <a:endParaRPr lang="zh-TW"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6516216" y="3212976"/>
            <a:ext cx="2450370" cy="3805893"/>
          </a:xfrm>
          <a:prstGeom prst="rect">
            <a:avLst/>
          </a:prstGeom>
          <a:noFill/>
          <a:ln>
            <a:noFill/>
          </a:ln>
        </p:spPr>
      </p:pic>
      <p:sp>
        <p:nvSpPr>
          <p:cNvPr id="4" name="內容版面配置區 2"/>
          <p:cNvSpPr txBox="1">
            <a:spLocks/>
          </p:cNvSpPr>
          <p:nvPr/>
        </p:nvSpPr>
        <p:spPr>
          <a:xfrm>
            <a:off x="457200" y="4293096"/>
            <a:ext cx="8229600" cy="2232248"/>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zh-TW" sz="3200" dirty="0" smtClean="0">
                <a:solidFill>
                  <a:schemeClr val="bg1"/>
                </a:solidFill>
                <a:ea typeface="標楷體" pitchFamily="65" charset="-120"/>
              </a:rPr>
              <a:t>是喔，原來這個世界上還有</a:t>
            </a:r>
            <a:r>
              <a:rPr lang="en-US" altLang="zh-TW" sz="3200" dirty="0" smtClean="0">
                <a:solidFill>
                  <a:schemeClr val="bg1"/>
                </a:solidFill>
                <a:ea typeface="標楷體" pitchFamily="65" charset="-120"/>
              </a:rPr>
              <a:t>Windows</a:t>
            </a:r>
            <a:br>
              <a:rPr lang="en-US" altLang="zh-TW" sz="3200" dirty="0" smtClean="0">
                <a:solidFill>
                  <a:schemeClr val="bg1"/>
                </a:solidFill>
                <a:ea typeface="標楷體" pitchFamily="65" charset="-120"/>
              </a:rPr>
            </a:br>
            <a:r>
              <a:rPr lang="zh-TW" altLang="zh-TW" sz="3200" dirty="0" smtClean="0">
                <a:solidFill>
                  <a:schemeClr val="bg1"/>
                </a:solidFill>
                <a:ea typeface="標楷體" pitchFamily="65" charset="-120"/>
              </a:rPr>
              <a:t>以外的國家喔？</a:t>
            </a:r>
          </a:p>
          <a:p>
            <a:pPr marL="342900" lvl="0" indent="-342900">
              <a:spcBef>
                <a:spcPct val="20000"/>
              </a:spcBef>
              <a:defRPr/>
            </a:pP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sp>
        <p:nvSpPr>
          <p:cNvPr id="5" name="文字方塊 4"/>
          <p:cNvSpPr txBox="1"/>
          <p:nvPr/>
        </p:nvSpPr>
        <p:spPr>
          <a:xfrm>
            <a:off x="1331640" y="2780928"/>
            <a:ext cx="1728192" cy="584775"/>
          </a:xfrm>
          <a:prstGeom prst="rect">
            <a:avLst/>
          </a:prstGeom>
          <a:blipFill>
            <a:blip r:embed="rId4" cstate="print"/>
            <a:tile tx="0" ty="0" sx="100000" sy="100000" flip="none" algn="tl"/>
          </a:blipFill>
        </p:spPr>
        <p:txBody>
          <a:bodyPr wrap="square" rtlCol="0">
            <a:spAutoFit/>
          </a:bodyPr>
          <a:lstStyle/>
          <a:p>
            <a:pPr algn="ctr"/>
            <a:r>
              <a:rPr lang="en-US" altLang="zh-TW" sz="3200" dirty="0" smtClean="0"/>
              <a:t>Windows</a:t>
            </a:r>
            <a:endParaRPr lang="zh-TW" altLang="en-US" sz="3200" dirty="0"/>
          </a:p>
        </p:txBody>
      </p:sp>
      <p:sp>
        <p:nvSpPr>
          <p:cNvPr id="6" name="文字方塊 5"/>
          <p:cNvSpPr txBox="1"/>
          <p:nvPr/>
        </p:nvSpPr>
        <p:spPr>
          <a:xfrm>
            <a:off x="4211960" y="2996952"/>
            <a:ext cx="1440160" cy="400110"/>
          </a:xfrm>
          <a:prstGeom prst="rect">
            <a:avLst/>
          </a:prstGeom>
          <a:blipFill>
            <a:blip r:embed="rId4" cstate="print"/>
            <a:tile tx="0" ty="0" sx="100000" sy="100000" flip="none" algn="tl"/>
          </a:blipFill>
        </p:spPr>
        <p:txBody>
          <a:bodyPr wrap="square" rtlCol="0">
            <a:spAutoFit/>
          </a:bodyPr>
          <a:lstStyle/>
          <a:p>
            <a:pPr algn="ctr"/>
            <a:r>
              <a:rPr lang="en-US" altLang="zh-TW" sz="2000" dirty="0" smtClean="0"/>
              <a:t>Mac OS/</a:t>
            </a:r>
            <a:r>
              <a:rPr lang="en-US" altLang="zh-TW" sz="2000" dirty="0" err="1" smtClean="0"/>
              <a:t>iOS</a:t>
            </a:r>
            <a:endParaRPr lang="zh-TW" altLang="en-US" sz="2000" dirty="0"/>
          </a:p>
        </p:txBody>
      </p:sp>
      <p:sp>
        <p:nvSpPr>
          <p:cNvPr id="7" name="文字方塊 6"/>
          <p:cNvSpPr txBox="1"/>
          <p:nvPr/>
        </p:nvSpPr>
        <p:spPr>
          <a:xfrm>
            <a:off x="7236296" y="2708920"/>
            <a:ext cx="648072" cy="400110"/>
          </a:xfrm>
          <a:prstGeom prst="rect">
            <a:avLst/>
          </a:prstGeom>
          <a:blipFill>
            <a:blip r:embed="rId4" cstate="print"/>
            <a:tile tx="0" ty="0" sx="100000" sy="100000" flip="none" algn="tl"/>
          </a:blipFill>
        </p:spPr>
        <p:txBody>
          <a:bodyPr wrap="square" rtlCol="0">
            <a:spAutoFit/>
          </a:bodyPr>
          <a:lstStyle/>
          <a:p>
            <a:pPr algn="ctr"/>
            <a:r>
              <a:rPr lang="en-US" altLang="zh-TW" sz="2000" dirty="0" smtClean="0"/>
              <a:t>Unix</a:t>
            </a:r>
            <a:endParaRPr lang="zh-TW" altLang="en-US" sz="2000" dirty="0"/>
          </a:p>
        </p:txBody>
      </p:sp>
      <p:sp>
        <p:nvSpPr>
          <p:cNvPr id="8" name="文字方塊 7"/>
          <p:cNvSpPr txBox="1"/>
          <p:nvPr/>
        </p:nvSpPr>
        <p:spPr>
          <a:xfrm>
            <a:off x="4499992" y="1700808"/>
            <a:ext cx="1440160" cy="707886"/>
          </a:xfrm>
          <a:prstGeom prst="rect">
            <a:avLst/>
          </a:prstGeom>
          <a:blipFill>
            <a:blip r:embed="rId4" cstate="print"/>
            <a:tile tx="0" ty="0" sx="100000" sy="100000" flip="none" algn="tl"/>
          </a:blipFill>
        </p:spPr>
        <p:txBody>
          <a:bodyPr wrap="square" rtlCol="0">
            <a:spAutoFit/>
          </a:bodyPr>
          <a:lstStyle/>
          <a:p>
            <a:pPr algn="ctr"/>
            <a:r>
              <a:rPr lang="en-US" altLang="zh-TW" sz="2000" dirty="0" smtClean="0"/>
              <a:t>Chrome Os /Android</a:t>
            </a:r>
            <a:endParaRPr lang="zh-TW" altLang="en-US" sz="2000" dirty="0"/>
          </a:p>
        </p:txBody>
      </p:sp>
      <p:sp>
        <p:nvSpPr>
          <p:cNvPr id="10" name="文字方塊 9"/>
          <p:cNvSpPr txBox="1"/>
          <p:nvPr/>
        </p:nvSpPr>
        <p:spPr>
          <a:xfrm>
            <a:off x="5796136" y="2708920"/>
            <a:ext cx="792088" cy="400110"/>
          </a:xfrm>
          <a:prstGeom prst="rect">
            <a:avLst/>
          </a:prstGeom>
          <a:blipFill>
            <a:blip r:embed="rId4" cstate="print"/>
            <a:tile tx="0" ty="0" sx="100000" sy="100000" flip="none" algn="tl"/>
          </a:blipFill>
        </p:spPr>
        <p:txBody>
          <a:bodyPr wrap="square" rtlCol="0">
            <a:spAutoFit/>
          </a:bodyPr>
          <a:lstStyle/>
          <a:p>
            <a:pPr algn="ctr"/>
            <a:r>
              <a:rPr lang="en-US" altLang="zh-TW" sz="2000" dirty="0" smtClean="0"/>
              <a:t>Linux</a:t>
            </a:r>
            <a:endParaRPr lang="zh-TW" altLang="en-US" sz="2000" dirty="0"/>
          </a:p>
        </p:txBody>
      </p:sp>
      <p:pic>
        <p:nvPicPr>
          <p:cNvPr id="14" name="Picture 2"/>
          <p:cNvPicPr>
            <a:picLocks noChangeAspect="1" noChangeArrowheads="1"/>
          </p:cNvPicPr>
          <p:nvPr/>
        </p:nvPicPr>
        <p:blipFill>
          <a:blip r:embed="rId5" cstate="print"/>
          <a:srcRect/>
          <a:stretch>
            <a:fillRect/>
          </a:stretch>
        </p:blipFill>
        <p:spPr bwMode="auto">
          <a:xfrm>
            <a:off x="7236296" y="4725144"/>
            <a:ext cx="1078408" cy="11023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內容版面配置區 2"/>
          <p:cNvSpPr txBox="1">
            <a:spLocks/>
          </p:cNvSpPr>
          <p:nvPr/>
        </p:nvSpPr>
        <p:spPr>
          <a:xfrm>
            <a:off x="457200" y="3645024"/>
            <a:ext cx="8229600" cy="2880320"/>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fontScale="92500"/>
          </a:bodyPr>
          <a:lstStyle/>
          <a:p>
            <a:r>
              <a:rPr lang="zh-TW" altLang="zh-TW" sz="3200" dirty="0" smtClean="0">
                <a:solidFill>
                  <a:schemeClr val="bg1"/>
                </a:solidFill>
                <a:latin typeface="標楷體" pitchFamily="65" charset="-120"/>
                <a:ea typeface="標楷體" pitchFamily="65" charset="-120"/>
              </a:rPr>
              <a:t>涼宮：你真的是孤陋寡聞耶，早期其實比較成功的</a:t>
            </a:r>
            <a:r>
              <a:rPr lang="zh-TW" altLang="en-US" sz="3200" dirty="0" smtClean="0">
                <a:solidFill>
                  <a:schemeClr val="bg1"/>
                </a:solidFill>
                <a:latin typeface="標楷體" pitchFamily="65" charset="-120"/>
                <a:ea typeface="標楷體" pitchFamily="65" charset="-120"/>
              </a:rPr>
              <a:t>作業系統</a:t>
            </a:r>
            <a:r>
              <a:rPr lang="zh-TW" altLang="zh-TW" sz="3200" dirty="0" smtClean="0">
                <a:solidFill>
                  <a:schemeClr val="bg1"/>
                </a:solidFill>
                <a:latin typeface="標楷體" pitchFamily="65" charset="-120"/>
                <a:ea typeface="標楷體" pitchFamily="65" charset="-120"/>
              </a:rPr>
              <a:t>是</a:t>
            </a:r>
            <a:r>
              <a:rPr lang="en-US" altLang="zh-TW" sz="3200" dirty="0" smtClean="0">
                <a:solidFill>
                  <a:schemeClr val="bg1"/>
                </a:solidFill>
                <a:latin typeface="標楷體" pitchFamily="65" charset="-120"/>
                <a:ea typeface="標楷體" pitchFamily="65" charset="-120"/>
              </a:rPr>
              <a:t>Unix</a:t>
            </a:r>
            <a:r>
              <a:rPr lang="zh-TW" altLang="zh-TW" sz="3200" dirty="0" smtClean="0">
                <a:solidFill>
                  <a:schemeClr val="bg1"/>
                </a:solidFill>
                <a:latin typeface="標楷體" pitchFamily="65" charset="-120"/>
                <a:ea typeface="標楷體" pitchFamily="65" charset="-120"/>
              </a:rPr>
              <a:t>，</a:t>
            </a:r>
            <a:r>
              <a:rPr lang="en-US" altLang="zh-TW" sz="3200" dirty="0" smtClean="0">
                <a:solidFill>
                  <a:schemeClr val="bg1"/>
                </a:solidFill>
                <a:latin typeface="標楷體" pitchFamily="65" charset="-120"/>
                <a:ea typeface="標楷體" pitchFamily="65" charset="-120"/>
              </a:rPr>
              <a:t>Unix</a:t>
            </a:r>
            <a:r>
              <a:rPr lang="zh-TW" altLang="zh-TW" sz="3200" dirty="0" smtClean="0">
                <a:solidFill>
                  <a:schemeClr val="bg1"/>
                </a:solidFill>
                <a:latin typeface="標楷體" pitchFamily="65" charset="-120"/>
                <a:ea typeface="標楷體" pitchFamily="65" charset="-120"/>
              </a:rPr>
              <a:t>裡面其實已經包羅萬象相當完整了，如果用真實世界來比喻的話，</a:t>
            </a:r>
            <a:r>
              <a:rPr lang="en-US" altLang="zh-TW" sz="3200" dirty="0" smtClean="0">
                <a:solidFill>
                  <a:schemeClr val="bg1"/>
                </a:solidFill>
                <a:latin typeface="標楷體" pitchFamily="65" charset="-120"/>
                <a:ea typeface="標楷體" pitchFamily="65" charset="-120"/>
              </a:rPr>
              <a:t>Unix</a:t>
            </a:r>
            <a:r>
              <a:rPr lang="zh-TW" altLang="zh-TW" sz="3200" dirty="0" smtClean="0">
                <a:solidFill>
                  <a:schemeClr val="bg1"/>
                </a:solidFill>
                <a:latin typeface="標楷體" pitchFamily="65" charset="-120"/>
                <a:ea typeface="標楷體" pitchFamily="65" charset="-120"/>
              </a:rPr>
              <a:t>就像是以前的中國。之後有許多從</a:t>
            </a:r>
            <a:r>
              <a:rPr lang="en-US" altLang="zh-TW" sz="3200" dirty="0" smtClean="0">
                <a:solidFill>
                  <a:schemeClr val="bg1"/>
                </a:solidFill>
                <a:latin typeface="標楷體" pitchFamily="65" charset="-120"/>
                <a:ea typeface="標楷體" pitchFamily="65" charset="-120"/>
              </a:rPr>
              <a:t>Unix</a:t>
            </a:r>
            <a:r>
              <a:rPr lang="zh-TW" altLang="en-US" sz="3200" dirty="0" smtClean="0">
                <a:solidFill>
                  <a:schemeClr val="bg1"/>
                </a:solidFill>
                <a:latin typeface="標楷體" pitchFamily="65" charset="-120"/>
                <a:ea typeface="標楷體" pitchFamily="65" charset="-120"/>
              </a:rPr>
              <a:t>延伸</a:t>
            </a:r>
            <a:r>
              <a:rPr lang="zh-TW" altLang="zh-TW" sz="3200" dirty="0" smtClean="0">
                <a:solidFill>
                  <a:schemeClr val="bg1"/>
                </a:solidFill>
                <a:latin typeface="標楷體" pitchFamily="65" charset="-120"/>
                <a:ea typeface="標楷體" pitchFamily="65" charset="-120"/>
              </a:rPr>
              <a:t>的國家，像是蘋果的</a:t>
            </a:r>
            <a:r>
              <a:rPr lang="en-US" altLang="zh-TW" sz="3200" dirty="0" smtClean="0">
                <a:solidFill>
                  <a:schemeClr val="bg1"/>
                </a:solidFill>
                <a:latin typeface="標楷體" pitchFamily="65" charset="-120"/>
                <a:ea typeface="標楷體" pitchFamily="65" charset="-120"/>
              </a:rPr>
              <a:t>MAX OS X/</a:t>
            </a:r>
            <a:r>
              <a:rPr lang="en-US" altLang="zh-TW" sz="3200" dirty="0" err="1" smtClean="0">
                <a:solidFill>
                  <a:schemeClr val="bg1"/>
                </a:solidFill>
                <a:latin typeface="標楷體" pitchFamily="65" charset="-120"/>
                <a:ea typeface="標楷體" pitchFamily="65" charset="-120"/>
              </a:rPr>
              <a:t>iOS</a:t>
            </a:r>
            <a:r>
              <a:rPr lang="zh-TW" altLang="zh-TW" sz="3200" dirty="0" smtClean="0">
                <a:solidFill>
                  <a:schemeClr val="bg1"/>
                </a:solidFill>
                <a:latin typeface="標楷體" pitchFamily="65" charset="-120"/>
                <a:ea typeface="標楷體" pitchFamily="65" charset="-120"/>
              </a:rPr>
              <a:t>，</a:t>
            </a:r>
            <a:r>
              <a:rPr lang="en-US" altLang="zh-TW" sz="3200" dirty="0" smtClean="0">
                <a:solidFill>
                  <a:schemeClr val="bg1"/>
                </a:solidFill>
                <a:latin typeface="標楷體" pitchFamily="65" charset="-120"/>
                <a:ea typeface="標楷體" pitchFamily="65" charset="-120"/>
              </a:rPr>
              <a:t>Open Source</a:t>
            </a:r>
            <a:r>
              <a:rPr lang="zh-TW" altLang="zh-TW" sz="3200" dirty="0" smtClean="0">
                <a:solidFill>
                  <a:schemeClr val="bg1"/>
                </a:solidFill>
                <a:latin typeface="標楷體" pitchFamily="65" charset="-120"/>
                <a:ea typeface="標楷體" pitchFamily="65" charset="-120"/>
              </a:rPr>
              <a:t>的</a:t>
            </a:r>
            <a:r>
              <a:rPr lang="en-US" altLang="zh-TW" sz="3200" dirty="0" smtClean="0">
                <a:solidFill>
                  <a:schemeClr val="bg1"/>
                </a:solidFill>
                <a:latin typeface="標楷體" pitchFamily="65" charset="-120"/>
                <a:ea typeface="標楷體" pitchFamily="65" charset="-120"/>
              </a:rPr>
              <a:t>Linux</a:t>
            </a:r>
            <a:r>
              <a:rPr lang="zh-TW" altLang="zh-TW" sz="3200" dirty="0" smtClean="0">
                <a:solidFill>
                  <a:schemeClr val="bg1"/>
                </a:solidFill>
                <a:latin typeface="標楷體" pitchFamily="65" charset="-120"/>
                <a:ea typeface="標楷體" pitchFamily="65" charset="-120"/>
              </a:rPr>
              <a:t>還有</a:t>
            </a:r>
            <a:r>
              <a:rPr lang="en-US" altLang="zh-TW" sz="3200" dirty="0" smtClean="0">
                <a:solidFill>
                  <a:schemeClr val="bg1"/>
                </a:solidFill>
                <a:latin typeface="標楷體" pitchFamily="65" charset="-120"/>
                <a:ea typeface="標楷體" pitchFamily="65" charset="-120"/>
              </a:rPr>
              <a:t>Google</a:t>
            </a:r>
            <a:r>
              <a:rPr lang="zh-TW" altLang="zh-TW" sz="3200" dirty="0" smtClean="0">
                <a:solidFill>
                  <a:schemeClr val="bg1"/>
                </a:solidFill>
                <a:latin typeface="標楷體" pitchFamily="65" charset="-120"/>
                <a:ea typeface="標楷體" pitchFamily="65" charset="-120"/>
              </a:rPr>
              <a:t>的</a:t>
            </a:r>
            <a:r>
              <a:rPr lang="en-US" altLang="zh-TW" sz="3200" dirty="0" smtClean="0">
                <a:solidFill>
                  <a:schemeClr val="bg1"/>
                </a:solidFill>
                <a:latin typeface="標楷體" pitchFamily="65" charset="-120"/>
                <a:ea typeface="標楷體" pitchFamily="65" charset="-120"/>
              </a:rPr>
              <a:t>Chrome</a:t>
            </a:r>
            <a:r>
              <a:rPr lang="zh-TW" altLang="zh-TW" sz="3200" dirty="0" smtClean="0">
                <a:solidFill>
                  <a:schemeClr val="bg1"/>
                </a:solidFill>
                <a:latin typeface="標楷體" pitchFamily="65" charset="-120"/>
                <a:ea typeface="標楷體" pitchFamily="65" charset="-120"/>
              </a:rPr>
              <a:t>和</a:t>
            </a:r>
            <a:r>
              <a:rPr lang="en-US" altLang="zh-TW" sz="3200" dirty="0" smtClean="0">
                <a:solidFill>
                  <a:schemeClr val="bg1"/>
                </a:solidFill>
                <a:latin typeface="標楷體" pitchFamily="65" charset="-120"/>
                <a:ea typeface="標楷體" pitchFamily="65" charset="-120"/>
              </a:rPr>
              <a:t>Android</a:t>
            </a:r>
            <a:r>
              <a:rPr lang="zh-TW" altLang="zh-TW" sz="3200" dirty="0" smtClean="0">
                <a:solidFill>
                  <a:schemeClr val="bg1"/>
                </a:solidFill>
                <a:latin typeface="標楷體" pitchFamily="65" charset="-120"/>
                <a:ea typeface="標楷體" pitchFamily="65" charset="-120"/>
              </a:rPr>
              <a:t>。</a:t>
            </a:r>
          </a:p>
          <a:p>
            <a:pPr marL="342900" lvl="0" indent="-342900">
              <a:spcBef>
                <a:spcPct val="20000"/>
              </a:spcBef>
              <a:defRPr/>
            </a:pP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sp>
        <p:nvSpPr>
          <p:cNvPr id="5" name="文字方塊 4"/>
          <p:cNvSpPr txBox="1"/>
          <p:nvPr/>
        </p:nvSpPr>
        <p:spPr>
          <a:xfrm>
            <a:off x="1331640" y="2780928"/>
            <a:ext cx="1728192" cy="584775"/>
          </a:xfrm>
          <a:prstGeom prst="rect">
            <a:avLst/>
          </a:prstGeom>
          <a:blipFill>
            <a:blip r:embed="rId3" cstate="print"/>
            <a:tile tx="0" ty="0" sx="100000" sy="100000" flip="none" algn="tl"/>
          </a:blipFill>
        </p:spPr>
        <p:txBody>
          <a:bodyPr wrap="square" rtlCol="0">
            <a:spAutoFit/>
          </a:bodyPr>
          <a:lstStyle/>
          <a:p>
            <a:pPr algn="ctr"/>
            <a:r>
              <a:rPr lang="en-US" altLang="zh-TW" sz="3200" dirty="0" smtClean="0"/>
              <a:t>Windows</a:t>
            </a:r>
            <a:endParaRPr lang="zh-TW" altLang="en-US" sz="3200" dirty="0"/>
          </a:p>
        </p:txBody>
      </p:sp>
      <p:sp>
        <p:nvSpPr>
          <p:cNvPr id="6" name="文字方塊 5"/>
          <p:cNvSpPr txBox="1"/>
          <p:nvPr/>
        </p:nvSpPr>
        <p:spPr>
          <a:xfrm>
            <a:off x="4211960" y="2996952"/>
            <a:ext cx="1440160" cy="400110"/>
          </a:xfrm>
          <a:prstGeom prst="rect">
            <a:avLst/>
          </a:prstGeom>
          <a:blipFill>
            <a:blip r:embed="rId3" cstate="print"/>
            <a:tile tx="0" ty="0" sx="100000" sy="100000" flip="none" algn="tl"/>
          </a:blipFill>
        </p:spPr>
        <p:txBody>
          <a:bodyPr wrap="square" rtlCol="0">
            <a:spAutoFit/>
          </a:bodyPr>
          <a:lstStyle/>
          <a:p>
            <a:pPr algn="ctr"/>
            <a:r>
              <a:rPr lang="en-US" altLang="zh-TW" sz="2000" dirty="0" smtClean="0"/>
              <a:t>Mac OS/</a:t>
            </a:r>
            <a:r>
              <a:rPr lang="en-US" altLang="zh-TW" sz="2000" dirty="0" err="1" smtClean="0"/>
              <a:t>iOS</a:t>
            </a:r>
            <a:endParaRPr lang="zh-TW" altLang="en-US" sz="2000" dirty="0"/>
          </a:p>
        </p:txBody>
      </p:sp>
      <p:sp>
        <p:nvSpPr>
          <p:cNvPr id="7" name="文字方塊 6"/>
          <p:cNvSpPr txBox="1"/>
          <p:nvPr/>
        </p:nvSpPr>
        <p:spPr>
          <a:xfrm>
            <a:off x="7236296" y="2708920"/>
            <a:ext cx="648072" cy="400110"/>
          </a:xfrm>
          <a:prstGeom prst="rect">
            <a:avLst/>
          </a:prstGeom>
          <a:blipFill>
            <a:blip r:embed="rId3" cstate="print"/>
            <a:tile tx="0" ty="0" sx="100000" sy="100000" flip="none" algn="tl"/>
          </a:blipFill>
        </p:spPr>
        <p:txBody>
          <a:bodyPr wrap="square" rtlCol="0">
            <a:spAutoFit/>
          </a:bodyPr>
          <a:lstStyle/>
          <a:p>
            <a:pPr algn="ctr"/>
            <a:r>
              <a:rPr lang="en-US" altLang="zh-TW" sz="2000" dirty="0" smtClean="0"/>
              <a:t>Unix</a:t>
            </a:r>
            <a:endParaRPr lang="zh-TW" altLang="en-US" sz="2000" dirty="0"/>
          </a:p>
        </p:txBody>
      </p:sp>
      <p:sp>
        <p:nvSpPr>
          <p:cNvPr id="8" name="文字方塊 7"/>
          <p:cNvSpPr txBox="1"/>
          <p:nvPr/>
        </p:nvSpPr>
        <p:spPr>
          <a:xfrm>
            <a:off x="4499992" y="1700808"/>
            <a:ext cx="1440160" cy="707886"/>
          </a:xfrm>
          <a:prstGeom prst="rect">
            <a:avLst/>
          </a:prstGeom>
          <a:blipFill>
            <a:blip r:embed="rId3" cstate="print"/>
            <a:tile tx="0" ty="0" sx="100000" sy="100000" flip="none" algn="tl"/>
          </a:blipFill>
        </p:spPr>
        <p:txBody>
          <a:bodyPr wrap="square" rtlCol="0">
            <a:spAutoFit/>
          </a:bodyPr>
          <a:lstStyle/>
          <a:p>
            <a:pPr algn="ctr"/>
            <a:r>
              <a:rPr lang="en-US" altLang="zh-TW" sz="2000" dirty="0" smtClean="0"/>
              <a:t>Chrome Os /Android</a:t>
            </a:r>
            <a:endParaRPr lang="zh-TW" altLang="en-US" sz="2000" dirty="0"/>
          </a:p>
        </p:txBody>
      </p:sp>
      <p:sp>
        <p:nvSpPr>
          <p:cNvPr id="10" name="文字方塊 9"/>
          <p:cNvSpPr txBox="1"/>
          <p:nvPr/>
        </p:nvSpPr>
        <p:spPr>
          <a:xfrm>
            <a:off x="5796136" y="2708920"/>
            <a:ext cx="792088" cy="400110"/>
          </a:xfrm>
          <a:prstGeom prst="rect">
            <a:avLst/>
          </a:prstGeom>
          <a:blipFill>
            <a:blip r:embed="rId3" cstate="print"/>
            <a:tile tx="0" ty="0" sx="100000" sy="100000" flip="none" algn="tl"/>
          </a:blipFill>
        </p:spPr>
        <p:txBody>
          <a:bodyPr wrap="square" rtlCol="0">
            <a:spAutoFit/>
          </a:bodyPr>
          <a:lstStyle/>
          <a:p>
            <a:pPr algn="ctr"/>
            <a:r>
              <a:rPr lang="en-US" altLang="zh-TW" sz="2000" dirty="0" smtClean="0"/>
              <a:t>Linux</a:t>
            </a:r>
            <a:endParaRPr lang="zh-TW"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3aaca7c347f7d66d4285dff07e1635e6.jpg"/>
          <p:cNvPicPr>
            <a:picLocks noGrp="1" noChangeAspect="1"/>
          </p:cNvPicPr>
          <p:nvPr>
            <p:ph idx="1"/>
          </p:nvPr>
        </p:nvPicPr>
        <p:blipFill>
          <a:blip r:embed="rId3" cstate="print"/>
          <a:stretch>
            <a:fillRect/>
          </a:stretch>
        </p:blipFill>
        <p:spPr>
          <a:xfrm>
            <a:off x="-1" y="476673"/>
            <a:ext cx="6906199" cy="6381328"/>
          </a:xfrm>
        </p:spPr>
      </p:pic>
      <p:sp>
        <p:nvSpPr>
          <p:cNvPr id="5" name="標題 1"/>
          <p:cNvSpPr txBox="1">
            <a:spLocks/>
          </p:cNvSpPr>
          <p:nvPr/>
        </p:nvSpPr>
        <p:spPr>
          <a:xfrm>
            <a:off x="5076056" y="4941168"/>
            <a:ext cx="4067944" cy="1143000"/>
          </a:xfrm>
          <a:prstGeom prst="rect">
            <a:avLst/>
          </a:prstGeom>
        </p:spPr>
        <p:txBody>
          <a:bodyPr vert="horz" lIns="91440" tIns="45720" rIns="91440" bIns="45720" rtlCol="0" anchor="ctr">
            <a:normAutofit/>
          </a:bodyPr>
          <a:lstStyle/>
          <a:p>
            <a:pPr lvl="0" algn="ctr">
              <a:spcBef>
                <a:spcPct val="0"/>
              </a:spcBef>
            </a:pPr>
            <a:endParaRPr kumimoji="0" lang="en-US" altLang="zh-TW" sz="44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6608938" y="3356992"/>
            <a:ext cx="2357647" cy="3661877"/>
          </a:xfrm>
          <a:prstGeom prst="rect">
            <a:avLst/>
          </a:prstGeom>
          <a:noFill/>
          <a:ln>
            <a:noFill/>
          </a:ln>
        </p:spPr>
      </p:pic>
      <p:sp>
        <p:nvSpPr>
          <p:cNvPr id="2" name="標題 1"/>
          <p:cNvSpPr>
            <a:spLocks noGrp="1"/>
          </p:cNvSpPr>
          <p:nvPr>
            <p:ph type="title"/>
          </p:nvPr>
        </p:nvSpPr>
        <p:spPr>
          <a:xfrm>
            <a:off x="457200" y="274638"/>
            <a:ext cx="8229600" cy="922114"/>
          </a:xfrm>
        </p:spPr>
        <p:txBody>
          <a:bodyPr/>
          <a:lstStyle/>
          <a:p>
            <a:r>
              <a:rPr lang="en-US" altLang="zh-TW" dirty="0" smtClean="0"/>
              <a:t>Windows </a:t>
            </a:r>
            <a:r>
              <a:rPr lang="zh-TW" altLang="en-US" dirty="0" smtClean="0"/>
              <a:t>系列</a:t>
            </a:r>
            <a:endParaRPr lang="zh-TW" altLang="en-US" dirty="0"/>
          </a:p>
        </p:txBody>
      </p:sp>
      <p:sp>
        <p:nvSpPr>
          <p:cNvPr id="3" name="內容版面配置區 2"/>
          <p:cNvSpPr>
            <a:spLocks noGrp="1"/>
          </p:cNvSpPr>
          <p:nvPr>
            <p:ph idx="1"/>
          </p:nvPr>
        </p:nvSpPr>
        <p:spPr>
          <a:xfrm>
            <a:off x="457200" y="1268760"/>
            <a:ext cx="8229600" cy="3240360"/>
          </a:xfrm>
        </p:spPr>
        <p:txBody>
          <a:bodyPr>
            <a:normAutofit fontScale="77500" lnSpcReduction="20000"/>
          </a:bodyPr>
          <a:lstStyle/>
          <a:p>
            <a:r>
              <a:rPr lang="en-US" altLang="zh-TW" dirty="0" smtClean="0"/>
              <a:t>Microsoft</a:t>
            </a:r>
            <a:r>
              <a:rPr lang="zh-TW" altLang="en-US" dirty="0" smtClean="0"/>
              <a:t>推出</a:t>
            </a:r>
            <a:endParaRPr lang="en-US" altLang="zh-TW" dirty="0" smtClean="0"/>
          </a:p>
          <a:p>
            <a:pPr lvl="1"/>
            <a:r>
              <a:rPr lang="en-US" altLang="zh-TW" dirty="0" smtClean="0"/>
              <a:t>DOS -&gt; Windows 3.1 -&gt; Windows 98 -&gt; Windows XP -&gt; Windows 7</a:t>
            </a:r>
          </a:p>
          <a:p>
            <a:r>
              <a:rPr lang="zh-TW" altLang="en-US" dirty="0" smtClean="0"/>
              <a:t>優點：</a:t>
            </a:r>
            <a:endParaRPr lang="en-US" altLang="zh-TW" dirty="0" smtClean="0"/>
          </a:p>
          <a:p>
            <a:pPr lvl="1"/>
            <a:r>
              <a:rPr lang="zh-TW" altLang="en-US" dirty="0" smtClean="0"/>
              <a:t>使用簡單</a:t>
            </a:r>
            <a:endParaRPr lang="en-US" altLang="zh-TW" dirty="0" smtClean="0"/>
          </a:p>
          <a:p>
            <a:pPr lvl="1"/>
            <a:r>
              <a:rPr lang="zh-TW" altLang="en-US" dirty="0" smtClean="0"/>
              <a:t>過去桌上型電腦上</a:t>
            </a:r>
            <a:r>
              <a:rPr lang="en-US" altLang="zh-TW" dirty="0" smtClean="0"/>
              <a:t>”</a:t>
            </a:r>
            <a:r>
              <a:rPr lang="zh-TW" altLang="en-US" dirty="0" smtClean="0"/>
              <a:t>幾乎</a:t>
            </a:r>
            <a:r>
              <a:rPr lang="en-US" altLang="zh-TW" dirty="0" smtClean="0"/>
              <a:t>”</a:t>
            </a:r>
            <a:r>
              <a:rPr lang="zh-TW" altLang="en-US" dirty="0" smtClean="0"/>
              <a:t>所有工具都是專為</a:t>
            </a:r>
            <a:r>
              <a:rPr lang="en-US" altLang="zh-TW" dirty="0" smtClean="0"/>
              <a:t>Windows</a:t>
            </a:r>
            <a:r>
              <a:rPr lang="zh-TW" altLang="en-US" dirty="0" smtClean="0"/>
              <a:t>開發</a:t>
            </a:r>
            <a:endParaRPr lang="en-US" altLang="zh-TW" dirty="0" smtClean="0"/>
          </a:p>
          <a:p>
            <a:r>
              <a:rPr lang="zh-TW" altLang="en-US" dirty="0" smtClean="0"/>
              <a:t>缺點：</a:t>
            </a:r>
            <a:endParaRPr lang="en-US" altLang="zh-TW" dirty="0" smtClean="0"/>
          </a:p>
          <a:p>
            <a:pPr lvl="1"/>
            <a:r>
              <a:rPr lang="zh-TW" altLang="en-US" dirty="0" smtClean="0"/>
              <a:t>效率有時不是最佳</a:t>
            </a:r>
            <a:endParaRPr lang="en-US" altLang="zh-TW" dirty="0" smtClean="0"/>
          </a:p>
          <a:p>
            <a:pPr lvl="1"/>
            <a:r>
              <a:rPr lang="zh-TW" altLang="en-US" dirty="0" smtClean="0"/>
              <a:t>原始程式碼不開放</a:t>
            </a:r>
            <a:endParaRPr lang="en-US" altLang="zh-TW" dirty="0" smtClean="0"/>
          </a:p>
        </p:txBody>
      </p:sp>
      <p:pic>
        <p:nvPicPr>
          <p:cNvPr id="1028" name="Picture 4" descr="http://upload.wikimedia.org/wikipedia/commons/thumb/9/94/FreeDOS_Beta_9_pre-release5_%28command_line_interface%29_on_Bochs_sshot20040912.png/350px-FreeDOS_Beta_9_pre-release5_%28command_line_interface%29_on_Bochs_sshot20040912.png">
            <a:hlinkClick r:id="rId4"/>
          </p:cNvPr>
          <p:cNvPicPr>
            <a:picLocks noChangeAspect="1" noChangeArrowheads="1"/>
          </p:cNvPicPr>
          <p:nvPr/>
        </p:nvPicPr>
        <p:blipFill>
          <a:blip r:embed="rId5" cstate="print"/>
          <a:srcRect/>
          <a:stretch>
            <a:fillRect/>
          </a:stretch>
        </p:blipFill>
        <p:spPr bwMode="auto">
          <a:xfrm>
            <a:off x="0" y="4581128"/>
            <a:ext cx="3333750" cy="1847851"/>
          </a:xfrm>
          <a:prstGeom prst="rect">
            <a:avLst/>
          </a:prstGeom>
          <a:noFill/>
        </p:spPr>
      </p:pic>
      <p:pic>
        <p:nvPicPr>
          <p:cNvPr id="1030" name="Picture 6" descr="Windows 7.png">
            <a:hlinkClick r:id="rId6"/>
          </p:cNvPr>
          <p:cNvPicPr>
            <a:picLocks noChangeAspect="1" noChangeArrowheads="1"/>
          </p:cNvPicPr>
          <p:nvPr/>
        </p:nvPicPr>
        <p:blipFill>
          <a:blip r:embed="rId7" cstate="print"/>
          <a:srcRect/>
          <a:stretch>
            <a:fillRect/>
          </a:stretch>
        </p:blipFill>
        <p:spPr bwMode="auto">
          <a:xfrm>
            <a:off x="6012160" y="4869160"/>
            <a:ext cx="3073635" cy="1917948"/>
          </a:xfrm>
          <a:prstGeom prst="rect">
            <a:avLst/>
          </a:prstGeom>
          <a:noFill/>
        </p:spPr>
      </p:pic>
      <p:pic>
        <p:nvPicPr>
          <p:cNvPr id="1026" name="Picture 2" descr="File:Main Screen of ZHT Windows 3.1.png">
            <a:hlinkClick r:id="rId8"/>
          </p:cNvPr>
          <p:cNvPicPr>
            <a:picLocks noChangeAspect="1" noChangeArrowheads="1"/>
          </p:cNvPicPr>
          <p:nvPr/>
        </p:nvPicPr>
        <p:blipFill>
          <a:blip r:embed="rId9" cstate="print"/>
          <a:srcRect/>
          <a:stretch>
            <a:fillRect/>
          </a:stretch>
        </p:blipFill>
        <p:spPr bwMode="auto">
          <a:xfrm>
            <a:off x="2627784" y="4319718"/>
            <a:ext cx="3384376" cy="25382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strVal val="#ppt_w*0.70"/>
                                          </p:val>
                                        </p:tav>
                                        <p:tav tm="100000">
                                          <p:val>
                                            <p:strVal val="#ppt_w"/>
                                          </p:val>
                                        </p:tav>
                                      </p:tavLst>
                                    </p:anim>
                                    <p:anim calcmode="lin" valueType="num">
                                      <p:cBhvr>
                                        <p:cTn id="8" dur="1000" fill="hold"/>
                                        <p:tgtEl>
                                          <p:spTgt spid="1028"/>
                                        </p:tgtEl>
                                        <p:attrNameLst>
                                          <p:attrName>ppt_h</p:attrName>
                                        </p:attrNameLst>
                                      </p:cBhvr>
                                      <p:tavLst>
                                        <p:tav tm="0">
                                          <p:val>
                                            <p:strVal val="#ppt_h"/>
                                          </p:val>
                                        </p:tav>
                                        <p:tav tm="100000">
                                          <p:val>
                                            <p:strVal val="#ppt_h"/>
                                          </p:val>
                                        </p:tav>
                                      </p:tavLst>
                                    </p:anim>
                                    <p:animEffect transition="in" filter="fade">
                                      <p:cBhvr>
                                        <p:cTn id="9" dur="1000"/>
                                        <p:tgtEl>
                                          <p:spTgt spid="1028"/>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1000" fill="hold"/>
                                        <p:tgtEl>
                                          <p:spTgt spid="1026"/>
                                        </p:tgtEl>
                                        <p:attrNameLst>
                                          <p:attrName>ppt_w</p:attrName>
                                        </p:attrNameLst>
                                      </p:cBhvr>
                                      <p:tavLst>
                                        <p:tav tm="0">
                                          <p:val>
                                            <p:strVal val="#ppt_w*0.70"/>
                                          </p:val>
                                        </p:tav>
                                        <p:tav tm="100000">
                                          <p:val>
                                            <p:strVal val="#ppt_w"/>
                                          </p:val>
                                        </p:tav>
                                      </p:tavLst>
                                    </p:anim>
                                    <p:anim calcmode="lin" valueType="num">
                                      <p:cBhvr>
                                        <p:cTn id="14" dur="1000" fill="hold"/>
                                        <p:tgtEl>
                                          <p:spTgt spid="1026"/>
                                        </p:tgtEl>
                                        <p:attrNameLst>
                                          <p:attrName>ppt_h</p:attrName>
                                        </p:attrNameLst>
                                      </p:cBhvr>
                                      <p:tavLst>
                                        <p:tav tm="0">
                                          <p:val>
                                            <p:strVal val="#ppt_h"/>
                                          </p:val>
                                        </p:tav>
                                        <p:tav tm="100000">
                                          <p:val>
                                            <p:strVal val="#ppt_h"/>
                                          </p:val>
                                        </p:tav>
                                      </p:tavLst>
                                    </p:anim>
                                    <p:animEffect transition="in" filter="fade">
                                      <p:cBhvr>
                                        <p:cTn id="15" dur="1000"/>
                                        <p:tgtEl>
                                          <p:spTgt spid="1026"/>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p:cTn id="19" dur="1000" fill="hold"/>
                                        <p:tgtEl>
                                          <p:spTgt spid="1030"/>
                                        </p:tgtEl>
                                        <p:attrNameLst>
                                          <p:attrName>ppt_w</p:attrName>
                                        </p:attrNameLst>
                                      </p:cBhvr>
                                      <p:tavLst>
                                        <p:tav tm="0">
                                          <p:val>
                                            <p:strVal val="#ppt_w*0.70"/>
                                          </p:val>
                                        </p:tav>
                                        <p:tav tm="100000">
                                          <p:val>
                                            <p:strVal val="#ppt_w"/>
                                          </p:val>
                                        </p:tav>
                                      </p:tavLst>
                                    </p:anim>
                                    <p:anim calcmode="lin" valueType="num">
                                      <p:cBhvr>
                                        <p:cTn id="20" dur="1000" fill="hold"/>
                                        <p:tgtEl>
                                          <p:spTgt spid="1030"/>
                                        </p:tgtEl>
                                        <p:attrNameLst>
                                          <p:attrName>ppt_h</p:attrName>
                                        </p:attrNameLst>
                                      </p:cBhvr>
                                      <p:tavLst>
                                        <p:tav tm="0">
                                          <p:val>
                                            <p:strVal val="#ppt_h"/>
                                          </p:val>
                                        </p:tav>
                                        <p:tav tm="100000">
                                          <p:val>
                                            <p:strVal val="#ppt_h"/>
                                          </p:val>
                                        </p:tav>
                                      </p:tavLst>
                                    </p:anim>
                                    <p:animEffect transition="in" filter="fade">
                                      <p:cBhvr>
                                        <p:cTn id="21"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6516216" y="3212976"/>
            <a:ext cx="2450370" cy="3805893"/>
          </a:xfrm>
          <a:prstGeom prst="rect">
            <a:avLst/>
          </a:prstGeom>
          <a:noFill/>
          <a:ln>
            <a:noFill/>
          </a:ln>
        </p:spPr>
      </p:pic>
      <p:sp>
        <p:nvSpPr>
          <p:cNvPr id="2" name="標題 1"/>
          <p:cNvSpPr>
            <a:spLocks noGrp="1"/>
          </p:cNvSpPr>
          <p:nvPr>
            <p:ph type="title"/>
          </p:nvPr>
        </p:nvSpPr>
        <p:spPr/>
        <p:txBody>
          <a:bodyPr/>
          <a:lstStyle/>
          <a:p>
            <a:r>
              <a:rPr lang="en-US" altLang="zh-TW" dirty="0" smtClean="0"/>
              <a:t>Mac OS X/</a:t>
            </a:r>
            <a:r>
              <a:rPr lang="en-US" altLang="zh-TW" dirty="0" err="1" smtClean="0"/>
              <a:t>iOS</a:t>
            </a:r>
            <a:endParaRPr lang="zh-TW" altLang="en-US" dirty="0"/>
          </a:p>
        </p:txBody>
      </p:sp>
      <p:sp>
        <p:nvSpPr>
          <p:cNvPr id="3" name="內容版面配置區 2"/>
          <p:cNvSpPr>
            <a:spLocks noGrp="1"/>
          </p:cNvSpPr>
          <p:nvPr>
            <p:ph idx="1"/>
          </p:nvPr>
        </p:nvSpPr>
        <p:spPr>
          <a:xfrm>
            <a:off x="457200" y="1600201"/>
            <a:ext cx="8229600" cy="2980928"/>
          </a:xfrm>
        </p:spPr>
        <p:txBody>
          <a:bodyPr>
            <a:normAutofit/>
          </a:bodyPr>
          <a:lstStyle/>
          <a:p>
            <a:r>
              <a:rPr lang="zh-TW" altLang="en-US" dirty="0" smtClean="0"/>
              <a:t>蘋果推出</a:t>
            </a:r>
            <a:endParaRPr lang="en-US" altLang="zh-TW" dirty="0" smtClean="0"/>
          </a:p>
          <a:p>
            <a:r>
              <a:rPr lang="zh-TW" altLang="en-US" dirty="0" smtClean="0"/>
              <a:t>優點：</a:t>
            </a:r>
            <a:endParaRPr lang="en-US" altLang="zh-TW" dirty="0" smtClean="0"/>
          </a:p>
          <a:p>
            <a:pPr lvl="1"/>
            <a:r>
              <a:rPr lang="zh-TW" altLang="en-US" dirty="0" smtClean="0"/>
              <a:t>界面賞心悅目</a:t>
            </a:r>
            <a:endParaRPr lang="en-US" altLang="zh-TW" dirty="0" smtClean="0"/>
          </a:p>
          <a:p>
            <a:r>
              <a:rPr lang="zh-TW" altLang="en-US" dirty="0" smtClean="0"/>
              <a:t>缺點：</a:t>
            </a:r>
            <a:endParaRPr lang="en-US" altLang="zh-TW" dirty="0" smtClean="0"/>
          </a:p>
          <a:p>
            <a:pPr lvl="1"/>
            <a:r>
              <a:rPr lang="zh-TW" altLang="en-US" dirty="0" smtClean="0"/>
              <a:t>封閉</a:t>
            </a:r>
          </a:p>
          <a:p>
            <a:endParaRPr lang="zh-TW" altLang="en-US" dirty="0"/>
          </a:p>
        </p:txBody>
      </p:sp>
      <p:pic>
        <p:nvPicPr>
          <p:cNvPr id="90114" name="Picture 2" descr="IPhonehomescreen.PNG"/>
          <p:cNvPicPr>
            <a:picLocks noChangeAspect="1" noChangeArrowheads="1"/>
          </p:cNvPicPr>
          <p:nvPr/>
        </p:nvPicPr>
        <p:blipFill>
          <a:blip r:embed="rId4" cstate="print"/>
          <a:srcRect/>
          <a:stretch>
            <a:fillRect/>
          </a:stretch>
        </p:blipFill>
        <p:spPr bwMode="auto">
          <a:xfrm>
            <a:off x="2987824" y="4653136"/>
            <a:ext cx="1469909" cy="2204864"/>
          </a:xfrm>
          <a:prstGeom prst="rect">
            <a:avLst/>
          </a:prstGeom>
          <a:noFill/>
        </p:spPr>
      </p:pic>
      <p:pic>
        <p:nvPicPr>
          <p:cNvPr id="90118" name="Picture 6" descr="File:Snow Leopard Desktop.png"/>
          <p:cNvPicPr>
            <a:picLocks noChangeAspect="1" noChangeArrowheads="1"/>
          </p:cNvPicPr>
          <p:nvPr/>
        </p:nvPicPr>
        <p:blipFill>
          <a:blip r:embed="rId5" cstate="print"/>
          <a:srcRect/>
          <a:stretch>
            <a:fillRect/>
          </a:stretch>
        </p:blipFill>
        <p:spPr bwMode="auto">
          <a:xfrm>
            <a:off x="4932040" y="4607750"/>
            <a:ext cx="3600400" cy="2250250"/>
          </a:xfrm>
          <a:prstGeom prst="rect">
            <a:avLst/>
          </a:prstGeom>
          <a:noFill/>
        </p:spPr>
      </p:pic>
      <p:pic>
        <p:nvPicPr>
          <p:cNvPr id="90120" name="Picture 8" descr="蘋果公司標誌"/>
          <p:cNvPicPr>
            <a:picLocks noChangeAspect="1" noChangeArrowheads="1"/>
          </p:cNvPicPr>
          <p:nvPr/>
        </p:nvPicPr>
        <p:blipFill>
          <a:blip r:embed="rId6" cstate="print">
            <a:duotone>
              <a:prstClr val="black"/>
              <a:schemeClr val="accent2">
                <a:tint val="45000"/>
                <a:satMod val="400000"/>
              </a:schemeClr>
            </a:duotone>
          </a:blip>
          <a:srcRect/>
          <a:stretch>
            <a:fillRect/>
          </a:stretch>
        </p:blipFill>
        <p:spPr bwMode="auto">
          <a:xfrm>
            <a:off x="971600" y="4653136"/>
            <a:ext cx="1368152" cy="166914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90120"/>
                                        </p:tgtEl>
                                        <p:attrNameLst>
                                          <p:attrName>r</p:attrName>
                                        </p:attrNameLst>
                                      </p:cBhvr>
                                    </p:animRot>
                                  </p:childTnLst>
                                </p:cTn>
                              </p:par>
                              <p:par>
                                <p:cTn id="7" presetID="26" presetClass="entr" presetSubtype="0" fill="hold" nodeType="withEffect">
                                  <p:stCondLst>
                                    <p:cond delay="500"/>
                                  </p:stCondLst>
                                  <p:childTnLst>
                                    <p:set>
                                      <p:cBhvr>
                                        <p:cTn id="8" dur="1" fill="hold">
                                          <p:stCondLst>
                                            <p:cond delay="0"/>
                                          </p:stCondLst>
                                        </p:cTn>
                                        <p:tgtEl>
                                          <p:spTgt spid="90114"/>
                                        </p:tgtEl>
                                        <p:attrNameLst>
                                          <p:attrName>style.visibility</p:attrName>
                                        </p:attrNameLst>
                                      </p:cBhvr>
                                      <p:to>
                                        <p:strVal val="visible"/>
                                      </p:to>
                                    </p:set>
                                    <p:animEffect transition="in" filter="wipe(down)">
                                      <p:cBhvr>
                                        <p:cTn id="9" dur="580">
                                          <p:stCondLst>
                                            <p:cond delay="0"/>
                                          </p:stCondLst>
                                        </p:cTn>
                                        <p:tgtEl>
                                          <p:spTgt spid="90114"/>
                                        </p:tgtEl>
                                      </p:cBhvr>
                                    </p:animEffect>
                                    <p:anim calcmode="lin" valueType="num">
                                      <p:cBhvr>
                                        <p:cTn id="10" dur="1822" tmFilter="0,0; 0.14,0.36; 0.43,0.73; 0.71,0.91; 1.0,1.0">
                                          <p:stCondLst>
                                            <p:cond delay="0"/>
                                          </p:stCondLst>
                                        </p:cTn>
                                        <p:tgtEl>
                                          <p:spTgt spid="9011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011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011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011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0114"/>
                                        </p:tgtEl>
                                        <p:attrNameLst>
                                          <p:attrName>ppt_y</p:attrName>
                                        </p:attrNameLst>
                                      </p:cBhvr>
                                      <p:tavLst>
                                        <p:tav tm="0" fmla="#ppt_y-sin(pi*$)/81">
                                          <p:val>
                                            <p:fltVal val="0"/>
                                          </p:val>
                                        </p:tav>
                                        <p:tav tm="100000">
                                          <p:val>
                                            <p:fltVal val="1"/>
                                          </p:val>
                                        </p:tav>
                                      </p:tavLst>
                                    </p:anim>
                                    <p:animScale>
                                      <p:cBhvr>
                                        <p:cTn id="15" dur="26">
                                          <p:stCondLst>
                                            <p:cond delay="650"/>
                                          </p:stCondLst>
                                        </p:cTn>
                                        <p:tgtEl>
                                          <p:spTgt spid="90114"/>
                                        </p:tgtEl>
                                      </p:cBhvr>
                                      <p:to x="100000" y="60000"/>
                                    </p:animScale>
                                    <p:animScale>
                                      <p:cBhvr>
                                        <p:cTn id="16" dur="166" decel="50000">
                                          <p:stCondLst>
                                            <p:cond delay="676"/>
                                          </p:stCondLst>
                                        </p:cTn>
                                        <p:tgtEl>
                                          <p:spTgt spid="90114"/>
                                        </p:tgtEl>
                                      </p:cBhvr>
                                      <p:to x="100000" y="100000"/>
                                    </p:animScale>
                                    <p:animScale>
                                      <p:cBhvr>
                                        <p:cTn id="17" dur="26">
                                          <p:stCondLst>
                                            <p:cond delay="1312"/>
                                          </p:stCondLst>
                                        </p:cTn>
                                        <p:tgtEl>
                                          <p:spTgt spid="90114"/>
                                        </p:tgtEl>
                                      </p:cBhvr>
                                      <p:to x="100000" y="80000"/>
                                    </p:animScale>
                                    <p:animScale>
                                      <p:cBhvr>
                                        <p:cTn id="18" dur="166" decel="50000">
                                          <p:stCondLst>
                                            <p:cond delay="1338"/>
                                          </p:stCondLst>
                                        </p:cTn>
                                        <p:tgtEl>
                                          <p:spTgt spid="90114"/>
                                        </p:tgtEl>
                                      </p:cBhvr>
                                      <p:to x="100000" y="100000"/>
                                    </p:animScale>
                                    <p:animScale>
                                      <p:cBhvr>
                                        <p:cTn id="19" dur="26">
                                          <p:stCondLst>
                                            <p:cond delay="1642"/>
                                          </p:stCondLst>
                                        </p:cTn>
                                        <p:tgtEl>
                                          <p:spTgt spid="90114"/>
                                        </p:tgtEl>
                                      </p:cBhvr>
                                      <p:to x="100000" y="90000"/>
                                    </p:animScale>
                                    <p:animScale>
                                      <p:cBhvr>
                                        <p:cTn id="20" dur="166" decel="50000">
                                          <p:stCondLst>
                                            <p:cond delay="1668"/>
                                          </p:stCondLst>
                                        </p:cTn>
                                        <p:tgtEl>
                                          <p:spTgt spid="90114"/>
                                        </p:tgtEl>
                                      </p:cBhvr>
                                      <p:to x="100000" y="100000"/>
                                    </p:animScale>
                                    <p:animScale>
                                      <p:cBhvr>
                                        <p:cTn id="21" dur="26">
                                          <p:stCondLst>
                                            <p:cond delay="1808"/>
                                          </p:stCondLst>
                                        </p:cTn>
                                        <p:tgtEl>
                                          <p:spTgt spid="90114"/>
                                        </p:tgtEl>
                                      </p:cBhvr>
                                      <p:to x="100000" y="95000"/>
                                    </p:animScale>
                                    <p:animScale>
                                      <p:cBhvr>
                                        <p:cTn id="22" dur="166" decel="50000">
                                          <p:stCondLst>
                                            <p:cond delay="1834"/>
                                          </p:stCondLst>
                                        </p:cTn>
                                        <p:tgtEl>
                                          <p:spTgt spid="90114"/>
                                        </p:tgtEl>
                                      </p:cBhvr>
                                      <p:to x="100000" y="100000"/>
                                    </p:animScale>
                                  </p:childTnLst>
                                </p:cTn>
                              </p:par>
                              <p:par>
                                <p:cTn id="23" presetID="26" presetClass="entr" presetSubtype="0" fill="hold" nodeType="withEffect">
                                  <p:stCondLst>
                                    <p:cond delay="1000"/>
                                  </p:stCondLst>
                                  <p:childTnLst>
                                    <p:set>
                                      <p:cBhvr>
                                        <p:cTn id="24" dur="1" fill="hold">
                                          <p:stCondLst>
                                            <p:cond delay="0"/>
                                          </p:stCondLst>
                                        </p:cTn>
                                        <p:tgtEl>
                                          <p:spTgt spid="90118"/>
                                        </p:tgtEl>
                                        <p:attrNameLst>
                                          <p:attrName>style.visibility</p:attrName>
                                        </p:attrNameLst>
                                      </p:cBhvr>
                                      <p:to>
                                        <p:strVal val="visible"/>
                                      </p:to>
                                    </p:set>
                                    <p:animEffect transition="in" filter="wipe(down)">
                                      <p:cBhvr>
                                        <p:cTn id="25" dur="580">
                                          <p:stCondLst>
                                            <p:cond delay="0"/>
                                          </p:stCondLst>
                                        </p:cTn>
                                        <p:tgtEl>
                                          <p:spTgt spid="90118"/>
                                        </p:tgtEl>
                                      </p:cBhvr>
                                    </p:animEffect>
                                    <p:anim calcmode="lin" valueType="num">
                                      <p:cBhvr>
                                        <p:cTn id="26" dur="1822" tmFilter="0,0; 0.14,0.36; 0.43,0.73; 0.71,0.91; 1.0,1.0">
                                          <p:stCondLst>
                                            <p:cond delay="0"/>
                                          </p:stCondLst>
                                        </p:cTn>
                                        <p:tgtEl>
                                          <p:spTgt spid="9011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011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011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011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0118"/>
                                        </p:tgtEl>
                                        <p:attrNameLst>
                                          <p:attrName>ppt_y</p:attrName>
                                        </p:attrNameLst>
                                      </p:cBhvr>
                                      <p:tavLst>
                                        <p:tav tm="0" fmla="#ppt_y-sin(pi*$)/81">
                                          <p:val>
                                            <p:fltVal val="0"/>
                                          </p:val>
                                        </p:tav>
                                        <p:tav tm="100000">
                                          <p:val>
                                            <p:fltVal val="1"/>
                                          </p:val>
                                        </p:tav>
                                      </p:tavLst>
                                    </p:anim>
                                    <p:animScale>
                                      <p:cBhvr>
                                        <p:cTn id="31" dur="26">
                                          <p:stCondLst>
                                            <p:cond delay="650"/>
                                          </p:stCondLst>
                                        </p:cTn>
                                        <p:tgtEl>
                                          <p:spTgt spid="90118"/>
                                        </p:tgtEl>
                                      </p:cBhvr>
                                      <p:to x="100000" y="60000"/>
                                    </p:animScale>
                                    <p:animScale>
                                      <p:cBhvr>
                                        <p:cTn id="32" dur="166" decel="50000">
                                          <p:stCondLst>
                                            <p:cond delay="676"/>
                                          </p:stCondLst>
                                        </p:cTn>
                                        <p:tgtEl>
                                          <p:spTgt spid="90118"/>
                                        </p:tgtEl>
                                      </p:cBhvr>
                                      <p:to x="100000" y="100000"/>
                                    </p:animScale>
                                    <p:animScale>
                                      <p:cBhvr>
                                        <p:cTn id="33" dur="26">
                                          <p:stCondLst>
                                            <p:cond delay="1312"/>
                                          </p:stCondLst>
                                        </p:cTn>
                                        <p:tgtEl>
                                          <p:spTgt spid="90118"/>
                                        </p:tgtEl>
                                      </p:cBhvr>
                                      <p:to x="100000" y="80000"/>
                                    </p:animScale>
                                    <p:animScale>
                                      <p:cBhvr>
                                        <p:cTn id="34" dur="166" decel="50000">
                                          <p:stCondLst>
                                            <p:cond delay="1338"/>
                                          </p:stCondLst>
                                        </p:cTn>
                                        <p:tgtEl>
                                          <p:spTgt spid="90118"/>
                                        </p:tgtEl>
                                      </p:cBhvr>
                                      <p:to x="100000" y="100000"/>
                                    </p:animScale>
                                    <p:animScale>
                                      <p:cBhvr>
                                        <p:cTn id="35" dur="26">
                                          <p:stCondLst>
                                            <p:cond delay="1642"/>
                                          </p:stCondLst>
                                        </p:cTn>
                                        <p:tgtEl>
                                          <p:spTgt spid="90118"/>
                                        </p:tgtEl>
                                      </p:cBhvr>
                                      <p:to x="100000" y="90000"/>
                                    </p:animScale>
                                    <p:animScale>
                                      <p:cBhvr>
                                        <p:cTn id="36" dur="166" decel="50000">
                                          <p:stCondLst>
                                            <p:cond delay="1668"/>
                                          </p:stCondLst>
                                        </p:cTn>
                                        <p:tgtEl>
                                          <p:spTgt spid="90118"/>
                                        </p:tgtEl>
                                      </p:cBhvr>
                                      <p:to x="100000" y="100000"/>
                                    </p:animScale>
                                    <p:animScale>
                                      <p:cBhvr>
                                        <p:cTn id="37" dur="26">
                                          <p:stCondLst>
                                            <p:cond delay="1808"/>
                                          </p:stCondLst>
                                        </p:cTn>
                                        <p:tgtEl>
                                          <p:spTgt spid="90118"/>
                                        </p:tgtEl>
                                      </p:cBhvr>
                                      <p:to x="100000" y="95000"/>
                                    </p:animScale>
                                    <p:animScale>
                                      <p:cBhvr>
                                        <p:cTn id="38" dur="166" decel="50000">
                                          <p:stCondLst>
                                            <p:cond delay="1834"/>
                                          </p:stCondLst>
                                        </p:cTn>
                                        <p:tgtEl>
                                          <p:spTgt spid="901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6516216" y="3212976"/>
            <a:ext cx="2450370" cy="3805893"/>
          </a:xfrm>
          <a:prstGeom prst="rect">
            <a:avLst/>
          </a:prstGeom>
          <a:noFill/>
          <a:ln>
            <a:noFill/>
          </a:ln>
        </p:spPr>
      </p:pic>
      <p:sp>
        <p:nvSpPr>
          <p:cNvPr id="2" name="標題 1"/>
          <p:cNvSpPr>
            <a:spLocks noGrp="1"/>
          </p:cNvSpPr>
          <p:nvPr>
            <p:ph type="title"/>
          </p:nvPr>
        </p:nvSpPr>
        <p:spPr/>
        <p:txBody>
          <a:bodyPr>
            <a:normAutofit/>
          </a:bodyPr>
          <a:lstStyle/>
          <a:p>
            <a:r>
              <a:rPr lang="en-US" altLang="zh-TW" dirty="0" smtClean="0"/>
              <a:t>Chrome Os /Android</a:t>
            </a:r>
            <a:endParaRPr lang="zh-TW" altLang="en-US" dirty="0"/>
          </a:p>
        </p:txBody>
      </p:sp>
      <p:sp>
        <p:nvSpPr>
          <p:cNvPr id="3" name="內容版面配置區 2"/>
          <p:cNvSpPr>
            <a:spLocks noGrp="1"/>
          </p:cNvSpPr>
          <p:nvPr>
            <p:ph idx="1"/>
          </p:nvPr>
        </p:nvSpPr>
        <p:spPr>
          <a:xfrm>
            <a:off x="457200" y="1196752"/>
            <a:ext cx="8229600" cy="3024337"/>
          </a:xfrm>
        </p:spPr>
        <p:txBody>
          <a:bodyPr/>
          <a:lstStyle/>
          <a:p>
            <a:r>
              <a:rPr lang="en-US" altLang="zh-TW" dirty="0" smtClean="0"/>
              <a:t>Google</a:t>
            </a:r>
            <a:r>
              <a:rPr lang="zh-TW" altLang="en-US" dirty="0" smtClean="0"/>
              <a:t>推出</a:t>
            </a:r>
            <a:endParaRPr lang="en-US" altLang="zh-TW" dirty="0" smtClean="0"/>
          </a:p>
          <a:p>
            <a:r>
              <a:rPr lang="zh-TW" altLang="en-US" dirty="0" smtClean="0"/>
              <a:t>優點：</a:t>
            </a:r>
            <a:endParaRPr lang="en-US" altLang="zh-TW" dirty="0" smtClean="0"/>
          </a:p>
          <a:p>
            <a:pPr lvl="1"/>
            <a:r>
              <a:rPr lang="zh-TW" altLang="en-US" dirty="0" smtClean="0"/>
              <a:t>開放的網路雲端作業系統</a:t>
            </a:r>
            <a:r>
              <a:rPr lang="en-US" altLang="zh-TW" dirty="0" smtClean="0"/>
              <a:t>(</a:t>
            </a:r>
            <a:r>
              <a:rPr lang="zh-TW" altLang="en-US" dirty="0" smtClean="0"/>
              <a:t>資料存在網路中</a:t>
            </a:r>
            <a:r>
              <a:rPr lang="en-US" altLang="zh-TW" dirty="0" smtClean="0"/>
              <a:t>)</a:t>
            </a:r>
          </a:p>
          <a:p>
            <a:r>
              <a:rPr lang="zh-TW" altLang="en-US" dirty="0" smtClean="0"/>
              <a:t>缺點：</a:t>
            </a:r>
            <a:endParaRPr lang="en-US" altLang="zh-TW" dirty="0" smtClean="0"/>
          </a:p>
          <a:p>
            <a:pPr lvl="1"/>
            <a:r>
              <a:rPr lang="zh-TW" altLang="en-US" dirty="0" smtClean="0"/>
              <a:t>是個較為簡化的作業系統</a:t>
            </a:r>
            <a:endParaRPr lang="zh-TW" altLang="en-US" dirty="0"/>
          </a:p>
        </p:txBody>
      </p:sp>
      <p:pic>
        <p:nvPicPr>
          <p:cNvPr id="88066" name="Picture 2" descr="http://www.android-hk.com/wordpress/wp-content/uploads/2010/03/android.jpg"/>
          <p:cNvPicPr>
            <a:picLocks noChangeAspect="1" noChangeArrowheads="1"/>
          </p:cNvPicPr>
          <p:nvPr/>
        </p:nvPicPr>
        <p:blipFill>
          <a:blip r:embed="rId4" cstate="print"/>
          <a:srcRect/>
          <a:stretch>
            <a:fillRect/>
          </a:stretch>
        </p:blipFill>
        <p:spPr bwMode="auto">
          <a:xfrm>
            <a:off x="3707904" y="4797152"/>
            <a:ext cx="2190061" cy="1805584"/>
          </a:xfrm>
          <a:prstGeom prst="rect">
            <a:avLst/>
          </a:prstGeom>
          <a:noFill/>
        </p:spPr>
      </p:pic>
      <p:pic>
        <p:nvPicPr>
          <p:cNvPr id="88068" name="Picture 4" descr="http://www.android-hk.com/wordpress/wp-content/uploads/2010/07/archos-android-phone.jpg"/>
          <p:cNvPicPr>
            <a:picLocks noChangeAspect="1" noChangeArrowheads="1"/>
          </p:cNvPicPr>
          <p:nvPr/>
        </p:nvPicPr>
        <p:blipFill>
          <a:blip r:embed="rId5" cstate="print"/>
          <a:srcRect/>
          <a:stretch>
            <a:fillRect/>
          </a:stretch>
        </p:blipFill>
        <p:spPr bwMode="auto">
          <a:xfrm>
            <a:off x="6084168" y="4725144"/>
            <a:ext cx="2834680" cy="1875613"/>
          </a:xfrm>
          <a:prstGeom prst="rect">
            <a:avLst/>
          </a:prstGeom>
          <a:noFill/>
        </p:spPr>
      </p:pic>
      <p:pic>
        <p:nvPicPr>
          <p:cNvPr id="88070" name="Picture 6" descr="http://uon.cc/wp-content/gallery/2009_11/google_chromo.jpg"/>
          <p:cNvPicPr>
            <a:picLocks noChangeAspect="1" noChangeArrowheads="1"/>
          </p:cNvPicPr>
          <p:nvPr/>
        </p:nvPicPr>
        <p:blipFill>
          <a:blip r:embed="rId6" cstate="print"/>
          <a:srcRect/>
          <a:stretch>
            <a:fillRect/>
          </a:stretch>
        </p:blipFill>
        <p:spPr bwMode="auto">
          <a:xfrm>
            <a:off x="395536" y="4437112"/>
            <a:ext cx="3024487" cy="2420888"/>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6516216" y="2996952"/>
            <a:ext cx="2450370" cy="3805893"/>
          </a:xfrm>
          <a:prstGeom prst="rect">
            <a:avLst/>
          </a:prstGeom>
          <a:noFill/>
          <a:ln>
            <a:noFill/>
          </a:ln>
        </p:spPr>
      </p:pic>
      <p:sp>
        <p:nvSpPr>
          <p:cNvPr id="2" name="標題 1"/>
          <p:cNvSpPr>
            <a:spLocks noGrp="1"/>
          </p:cNvSpPr>
          <p:nvPr>
            <p:ph type="title"/>
          </p:nvPr>
        </p:nvSpPr>
        <p:spPr/>
        <p:txBody>
          <a:bodyPr/>
          <a:lstStyle/>
          <a:p>
            <a:r>
              <a:rPr lang="en-US" altLang="zh-TW" dirty="0" smtClean="0"/>
              <a:t>Linux</a:t>
            </a:r>
            <a:r>
              <a:rPr lang="zh-TW" altLang="en-US" dirty="0" smtClean="0"/>
              <a:t>系列</a:t>
            </a:r>
            <a:endParaRPr lang="zh-TW" altLang="en-US" dirty="0"/>
          </a:p>
        </p:txBody>
      </p:sp>
      <p:sp>
        <p:nvSpPr>
          <p:cNvPr id="3" name="內容版面配置區 2"/>
          <p:cNvSpPr>
            <a:spLocks noGrp="1"/>
          </p:cNvSpPr>
          <p:nvPr>
            <p:ph idx="1"/>
          </p:nvPr>
        </p:nvSpPr>
        <p:spPr>
          <a:xfrm>
            <a:off x="457200" y="1600201"/>
            <a:ext cx="8229600" cy="2764903"/>
          </a:xfrm>
        </p:spPr>
        <p:txBody>
          <a:bodyPr>
            <a:normAutofit fontScale="85000" lnSpcReduction="20000"/>
          </a:bodyPr>
          <a:lstStyle/>
          <a:p>
            <a:r>
              <a:rPr lang="zh-TW" altLang="en-US" dirty="0" smtClean="0"/>
              <a:t>芬蘭的學生改進</a:t>
            </a:r>
            <a:r>
              <a:rPr lang="en-US" altLang="zh-TW" dirty="0" smtClean="0"/>
              <a:t>Unix</a:t>
            </a:r>
            <a:r>
              <a:rPr lang="zh-TW" altLang="en-US" dirty="0" smtClean="0"/>
              <a:t>而來</a:t>
            </a:r>
            <a:endParaRPr lang="en-US" altLang="zh-TW" dirty="0" smtClean="0"/>
          </a:p>
          <a:p>
            <a:pPr lvl="1"/>
            <a:r>
              <a:rPr lang="en-US" altLang="zh-TW" dirty="0" smtClean="0"/>
              <a:t>Fedora, </a:t>
            </a:r>
            <a:r>
              <a:rPr lang="en-US" altLang="zh-TW" dirty="0" err="1" smtClean="0"/>
              <a:t>Redhat</a:t>
            </a:r>
            <a:r>
              <a:rPr lang="en-US" altLang="zh-TW" dirty="0" smtClean="0"/>
              <a:t>, </a:t>
            </a:r>
            <a:r>
              <a:rPr lang="en-US" altLang="zh-TW" dirty="0" err="1" smtClean="0"/>
              <a:t>Ubuntu</a:t>
            </a:r>
            <a:r>
              <a:rPr lang="en-US" altLang="zh-TW" dirty="0" smtClean="0"/>
              <a:t> </a:t>
            </a:r>
          </a:p>
          <a:p>
            <a:r>
              <a:rPr lang="zh-TW" altLang="en-US" dirty="0" smtClean="0"/>
              <a:t>優點：</a:t>
            </a:r>
            <a:endParaRPr lang="en-US" altLang="zh-TW" dirty="0" smtClean="0"/>
          </a:p>
          <a:p>
            <a:pPr lvl="1"/>
            <a:r>
              <a:rPr lang="zh-TW" altLang="en-US" dirty="0" smtClean="0"/>
              <a:t>開放而網路伺服器功能相當全面</a:t>
            </a:r>
            <a:endParaRPr lang="en-US" altLang="zh-TW" dirty="0" smtClean="0"/>
          </a:p>
          <a:p>
            <a:r>
              <a:rPr lang="zh-TW" altLang="en-US" dirty="0" smtClean="0"/>
              <a:t>缺點：</a:t>
            </a:r>
            <a:endParaRPr lang="en-US" altLang="zh-TW" dirty="0" smtClean="0"/>
          </a:p>
          <a:p>
            <a:pPr lvl="1"/>
            <a:r>
              <a:rPr lang="zh-TW" altLang="en-US" dirty="0" smtClean="0"/>
              <a:t>軟體很多都由</a:t>
            </a:r>
            <a:r>
              <a:rPr lang="en-US" altLang="zh-TW" dirty="0" smtClean="0"/>
              <a:t>”</a:t>
            </a:r>
            <a:r>
              <a:rPr lang="zh-TW" altLang="en-US" dirty="0" smtClean="0"/>
              <a:t>網路志工</a:t>
            </a:r>
            <a:r>
              <a:rPr lang="en-US" altLang="zh-TW" dirty="0" smtClean="0"/>
              <a:t>”</a:t>
            </a:r>
            <a:r>
              <a:rPr lang="zh-TW" altLang="en-US" dirty="0" smtClean="0"/>
              <a:t>所做，</a:t>
            </a:r>
            <a:r>
              <a:rPr lang="en-US" altLang="zh-TW" dirty="0" smtClean="0"/>
              <a:t/>
            </a:r>
            <a:br>
              <a:rPr lang="en-US" altLang="zh-TW" dirty="0" smtClean="0"/>
            </a:br>
            <a:r>
              <a:rPr lang="zh-TW" altLang="en-US" dirty="0" smtClean="0"/>
              <a:t>使用起來不方便</a:t>
            </a:r>
            <a:endParaRPr lang="zh-TW" altLang="en-US" dirty="0"/>
          </a:p>
        </p:txBody>
      </p:sp>
      <p:pic>
        <p:nvPicPr>
          <p:cNvPr id="89090" name="Picture 2" descr="http://hk.kingofcoders.com/images/courseHead/linux.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4869160"/>
            <a:ext cx="3144015" cy="1340768"/>
          </a:xfrm>
          <a:prstGeom prst="rect">
            <a:avLst/>
          </a:prstGeom>
          <a:noFill/>
        </p:spPr>
      </p:pic>
      <p:pic>
        <p:nvPicPr>
          <p:cNvPr id="89092" name="Picture 4" descr="http://www.file-extensions.org/imgs/app-picture/1426/linux-operating-systems.jpg"/>
          <p:cNvPicPr>
            <a:picLocks noChangeAspect="1" noChangeArrowheads="1"/>
          </p:cNvPicPr>
          <p:nvPr/>
        </p:nvPicPr>
        <p:blipFill>
          <a:blip r:embed="rId5" cstate="print"/>
          <a:srcRect/>
          <a:stretch>
            <a:fillRect/>
          </a:stretch>
        </p:blipFill>
        <p:spPr bwMode="auto">
          <a:xfrm>
            <a:off x="3059833" y="4653136"/>
            <a:ext cx="2756080" cy="2204864"/>
          </a:xfrm>
          <a:prstGeom prst="rect">
            <a:avLst/>
          </a:prstGeom>
          <a:noFill/>
        </p:spPr>
      </p:pic>
      <p:pic>
        <p:nvPicPr>
          <p:cNvPr id="89094" name="Picture 6" descr="http://arrasthemes.com/wp-content/uploads/2011/06/1308412826-42.jpg"/>
          <p:cNvPicPr>
            <a:picLocks noChangeAspect="1" noChangeArrowheads="1"/>
          </p:cNvPicPr>
          <p:nvPr/>
        </p:nvPicPr>
        <p:blipFill>
          <a:blip r:embed="rId6" cstate="print"/>
          <a:srcRect/>
          <a:stretch>
            <a:fillRect/>
          </a:stretch>
        </p:blipFill>
        <p:spPr bwMode="auto">
          <a:xfrm>
            <a:off x="5910200" y="4653136"/>
            <a:ext cx="3233800" cy="220486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不同的制度</a:t>
            </a:r>
            <a:endParaRPr lang="zh-TW" altLang="en-US" dirty="0"/>
          </a:p>
        </p:txBody>
      </p:sp>
      <p:sp>
        <p:nvSpPr>
          <p:cNvPr id="3" name="內容版面配置區 2"/>
          <p:cNvSpPr>
            <a:spLocks noGrp="1"/>
          </p:cNvSpPr>
          <p:nvPr>
            <p:ph idx="1"/>
          </p:nvPr>
        </p:nvSpPr>
        <p:spPr/>
        <p:txBody>
          <a:bodyPr>
            <a:normAutofit fontScale="85000" lnSpcReduction="10000"/>
          </a:bodyPr>
          <a:lstStyle/>
          <a:p>
            <a:r>
              <a:rPr lang="zh-TW" altLang="en-US" dirty="0" smtClean="0"/>
              <a:t>古泉：至於別的國家有不同制度</a:t>
            </a:r>
            <a:r>
              <a:rPr lang="en-US" altLang="zh-TW" dirty="0" smtClean="0"/>
              <a:t/>
            </a:r>
            <a:br>
              <a:rPr lang="en-US" altLang="zh-TW" dirty="0" smtClean="0"/>
            </a:br>
            <a:r>
              <a:rPr lang="zh-TW" altLang="en-US" dirty="0" smtClean="0"/>
              <a:t>，用複製檔案的例子講比較快</a:t>
            </a:r>
            <a:endParaRPr lang="en-US" altLang="zh-TW" dirty="0" smtClean="0"/>
          </a:p>
          <a:p>
            <a:endParaRPr lang="en-US" altLang="zh-TW" dirty="0" smtClean="0"/>
          </a:p>
          <a:p>
            <a:r>
              <a:rPr lang="en-US" altLang="zh-TW" dirty="0" smtClean="0"/>
              <a:t>Unix</a:t>
            </a:r>
          </a:p>
          <a:p>
            <a:pPr lvl="1"/>
            <a:r>
              <a:rPr lang="en-US" altLang="zh-TW" dirty="0" err="1" smtClean="0"/>
              <a:t>cd</a:t>
            </a:r>
            <a:r>
              <a:rPr lang="en-US" altLang="zh-TW" dirty="0" smtClean="0"/>
              <a:t> </a:t>
            </a:r>
            <a:r>
              <a:rPr lang="zh-TW" altLang="en-US" dirty="0" smtClean="0"/>
              <a:t> </a:t>
            </a:r>
            <a:r>
              <a:rPr lang="en-US" altLang="zh-TW" dirty="0" smtClean="0"/>
              <a:t>C:\folder1</a:t>
            </a:r>
          </a:p>
          <a:p>
            <a:pPr lvl="1"/>
            <a:r>
              <a:rPr lang="en-US" altLang="zh-TW" dirty="0" smtClean="0"/>
              <a:t>cp  report.pptx </a:t>
            </a:r>
            <a:r>
              <a:rPr lang="zh-TW" altLang="en-US" dirty="0" smtClean="0"/>
              <a:t>  </a:t>
            </a:r>
            <a:r>
              <a:rPr lang="en-US" altLang="zh-TW" dirty="0" smtClean="0"/>
              <a:t>F:\report.pptx</a:t>
            </a:r>
          </a:p>
          <a:p>
            <a:endParaRPr lang="en-US" altLang="zh-TW" dirty="0" smtClean="0"/>
          </a:p>
          <a:p>
            <a:r>
              <a:rPr lang="en-US" altLang="zh-TW" dirty="0" smtClean="0"/>
              <a:t>Windows</a:t>
            </a:r>
          </a:p>
          <a:p>
            <a:pPr lvl="1"/>
            <a:r>
              <a:rPr lang="zh-TW" altLang="en-US" dirty="0" smtClean="0"/>
              <a:t>打開檔案總管，切換到</a:t>
            </a:r>
            <a:r>
              <a:rPr lang="en-US" altLang="zh-TW" dirty="0" smtClean="0"/>
              <a:t>C:\folder1</a:t>
            </a:r>
          </a:p>
          <a:p>
            <a:pPr lvl="1"/>
            <a:r>
              <a:rPr lang="zh-TW" altLang="en-US" dirty="0" smtClean="0"/>
              <a:t>在</a:t>
            </a:r>
            <a:r>
              <a:rPr lang="en-US" altLang="zh-TW" dirty="0" smtClean="0"/>
              <a:t>report.pptx</a:t>
            </a:r>
            <a:r>
              <a:rPr lang="zh-TW" altLang="en-US" dirty="0" smtClean="0"/>
              <a:t>滑鼠右鍵按複製，到</a:t>
            </a:r>
            <a:r>
              <a:rPr lang="en-US" altLang="zh-TW" dirty="0" smtClean="0"/>
              <a:t>F:\</a:t>
            </a:r>
            <a:r>
              <a:rPr lang="zh-TW" altLang="en-US" dirty="0" smtClean="0"/>
              <a:t>資料夾右鍵按貼上</a:t>
            </a:r>
            <a:endParaRPr lang="zh-TW" altLang="en-US" dirty="0"/>
          </a:p>
        </p:txBody>
      </p:sp>
      <p:pic>
        <p:nvPicPr>
          <p:cNvPr id="4"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6988405" y="0"/>
            <a:ext cx="2155595"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t="-46000" b="-46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FFFF00">
              <a:alpha val="50000"/>
            </a:srgbClr>
          </a:solidFill>
        </p:spPr>
        <p:txBody>
          <a:bodyPr/>
          <a:lstStyle/>
          <a:p>
            <a:r>
              <a:rPr lang="zh-TW" altLang="en-US" dirty="0" smtClean="0"/>
              <a:t>語言</a:t>
            </a:r>
            <a:endParaRPr lang="zh-TW" altLang="en-US" dirty="0"/>
          </a:p>
        </p:txBody>
      </p:sp>
      <p:sp>
        <p:nvSpPr>
          <p:cNvPr id="3" name="內容版面配置區 2"/>
          <p:cNvSpPr>
            <a:spLocks noGrp="1"/>
          </p:cNvSpPr>
          <p:nvPr>
            <p:ph idx="1"/>
          </p:nvPr>
        </p:nvSpPr>
        <p:spPr>
          <a:xfrm>
            <a:off x="457200" y="1600200"/>
            <a:ext cx="8229600" cy="4781128"/>
          </a:xfrm>
          <a:solidFill>
            <a:srgbClr val="FFFF00">
              <a:alpha val="50000"/>
            </a:srgbClr>
          </a:solidFill>
        </p:spPr>
        <p:txBody>
          <a:bodyPr>
            <a:normAutofit lnSpcReduction="10000"/>
          </a:bodyPr>
          <a:lstStyle/>
          <a:p>
            <a:r>
              <a:rPr lang="zh-TW" altLang="en-US" dirty="0" smtClean="0"/>
              <a:t>機械語言</a:t>
            </a:r>
            <a:endParaRPr lang="en-US" altLang="zh-TW" dirty="0" smtClean="0"/>
          </a:p>
          <a:p>
            <a:pPr lvl="1"/>
            <a:r>
              <a:rPr lang="zh-TW" altLang="en-US" dirty="0" smtClean="0"/>
              <a:t>每種機器都是一種機器語言</a:t>
            </a:r>
            <a:endParaRPr lang="en-US" altLang="zh-TW" dirty="0" smtClean="0"/>
          </a:p>
          <a:p>
            <a:pPr lvl="1"/>
            <a:r>
              <a:rPr lang="en-US" altLang="zh-TW" dirty="0" smtClean="0"/>
              <a:t>Ex. 000000 10001 10010 01000 00000 100000</a:t>
            </a:r>
          </a:p>
          <a:p>
            <a:r>
              <a:rPr lang="zh-TW" altLang="en-US" dirty="0" smtClean="0"/>
              <a:t>組合語言</a:t>
            </a:r>
            <a:endParaRPr lang="en-US" altLang="zh-TW" dirty="0" smtClean="0"/>
          </a:p>
          <a:p>
            <a:pPr lvl="1"/>
            <a:r>
              <a:rPr lang="en-US" altLang="zh-TW" dirty="0" smtClean="0"/>
              <a:t>X86, MIPS</a:t>
            </a:r>
          </a:p>
          <a:p>
            <a:pPr lvl="1"/>
            <a:r>
              <a:rPr lang="en-US" altLang="zh-TW" dirty="0" smtClean="0"/>
              <a:t>Ex. add $8, $17, $18;</a:t>
            </a:r>
          </a:p>
          <a:p>
            <a:r>
              <a:rPr lang="zh-TW" altLang="en-US" dirty="0" smtClean="0"/>
              <a:t>高階語言</a:t>
            </a:r>
            <a:endParaRPr lang="en-US" altLang="zh-TW" dirty="0" smtClean="0"/>
          </a:p>
          <a:p>
            <a:pPr lvl="1"/>
            <a:r>
              <a:rPr lang="en-US" altLang="zh-TW" dirty="0" smtClean="0"/>
              <a:t>Fortran, C, C++, Java</a:t>
            </a:r>
          </a:p>
          <a:p>
            <a:pPr lvl="1"/>
            <a:r>
              <a:rPr lang="en-US" altLang="zh-TW" dirty="0" smtClean="0"/>
              <a:t>Ex. c=</a:t>
            </a:r>
            <a:r>
              <a:rPr lang="en-US" altLang="zh-TW" dirty="0" err="1" smtClean="0"/>
              <a:t>a+b</a:t>
            </a:r>
            <a:r>
              <a:rPr lang="en-US" altLang="zh-TW" dirty="0" smtClean="0"/>
              <a:t>;</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0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2000"/>
                                        <p:tgtEl>
                                          <p:spTgt spid="3">
                                            <p:txEl>
                                              <p:pRg st="6" end="6"/>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39552" y="-387424"/>
            <a:ext cx="2592288" cy="8282263"/>
          </a:xfrm>
          <a:prstGeom prst="rect">
            <a:avLst/>
          </a:prstGeom>
          <a:noFill/>
          <a:ln w="9525">
            <a:noFill/>
            <a:miter lim="800000"/>
            <a:headEnd/>
            <a:tailEnd/>
          </a:ln>
        </p:spPr>
      </p:pic>
      <p:sp>
        <p:nvSpPr>
          <p:cNvPr id="3" name="內容版面配置區 2"/>
          <p:cNvSpPr>
            <a:spLocks noGrp="1"/>
          </p:cNvSpPr>
          <p:nvPr>
            <p:ph idx="1"/>
          </p:nvPr>
        </p:nvSpPr>
        <p:spPr>
          <a:xfrm>
            <a:off x="457200" y="4149080"/>
            <a:ext cx="8229600" cy="2376264"/>
          </a:xfrm>
          <a:gradFill>
            <a:gsLst>
              <a:gs pos="26000">
                <a:srgbClr val="0087E6">
                  <a:alpha val="48000"/>
                </a:srgbClr>
              </a:gs>
              <a:gs pos="100000">
                <a:srgbClr val="005CBF"/>
              </a:gs>
            </a:gsLst>
            <a:lin ang="5400000" scaled="1"/>
          </a:gradFill>
          <a:ln w="88900" cap="rnd" cmpd="dbl">
            <a:solidFill>
              <a:schemeClr val="bg1"/>
            </a:solidFill>
            <a:bevel/>
          </a:ln>
        </p:spPr>
        <p:txBody>
          <a:bodyPr>
            <a:normAutofit/>
          </a:bodyPr>
          <a:lstStyle/>
          <a:p>
            <a:pPr>
              <a:buNone/>
            </a:pPr>
            <a:r>
              <a:rPr lang="zh-TW" altLang="zh-TW" dirty="0" smtClean="0">
                <a:solidFill>
                  <a:schemeClr val="bg1"/>
                </a:solidFill>
              </a:rPr>
              <a:t>古泉：你還是趕快回來學校上課吧！你明明以前成績就是第一名的，自從她走了以後，學校也不來，什麼事情也不做，你這樣每天渾渾噩噩的，她在天上，也不會高興吧</a:t>
            </a:r>
            <a:endParaRPr lang="zh-TW" altLang="zh-TW" dirty="0">
              <a:solidFill>
                <a:schemeClr val="bg1"/>
              </a:solidFill>
            </a:endParaRPr>
          </a:p>
        </p:txBody>
      </p:sp>
      <p:pic>
        <p:nvPicPr>
          <p:cNvPr id="53249" name="Picture 1"/>
          <p:cNvPicPr>
            <a:picLocks noChangeAspect="1" noChangeArrowheads="1"/>
          </p:cNvPicPr>
          <p:nvPr/>
        </p:nvPicPr>
        <p:blipFill>
          <a:blip r:embed="rId4" cstate="print"/>
          <a:srcRect/>
          <a:stretch>
            <a:fillRect/>
          </a:stretch>
        </p:blipFill>
        <p:spPr bwMode="auto">
          <a:xfrm>
            <a:off x="5019051" y="0"/>
            <a:ext cx="4124949" cy="4725143"/>
          </a:xfrm>
          <a:prstGeom prst="rect">
            <a:avLst/>
          </a:prstGeom>
          <a:noFill/>
          <a:ln w="9525">
            <a:noFill/>
            <a:miter lim="800000"/>
            <a:headEnd/>
            <a:tailEnd/>
          </a:ln>
        </p:spPr>
      </p:pic>
      <p:pic>
        <p:nvPicPr>
          <p:cNvPr id="53250" name="Picture 2"/>
          <p:cNvPicPr>
            <a:picLocks noChangeAspect="1" noChangeArrowheads="1"/>
          </p:cNvPicPr>
          <p:nvPr/>
        </p:nvPicPr>
        <p:blipFill>
          <a:blip r:embed="rId5" cstate="print"/>
          <a:srcRect/>
          <a:stretch>
            <a:fillRect/>
          </a:stretch>
        </p:blipFill>
        <p:spPr bwMode="auto">
          <a:xfrm>
            <a:off x="3887416" y="4820335"/>
            <a:ext cx="5256584" cy="2037665"/>
          </a:xfrm>
          <a:prstGeom prst="rect">
            <a:avLst/>
          </a:prstGeom>
          <a:noFill/>
          <a:ln w="9525">
            <a:noFill/>
            <a:miter lim="800000"/>
            <a:headEnd/>
            <a:tailEnd/>
          </a:ln>
        </p:spPr>
      </p:pic>
      <p:sp>
        <p:nvSpPr>
          <p:cNvPr id="12" name="內容版面配置區 2"/>
          <p:cNvSpPr txBox="1">
            <a:spLocks/>
          </p:cNvSpPr>
          <p:nvPr/>
        </p:nvSpPr>
        <p:spPr>
          <a:xfrm>
            <a:off x="467544"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algn="ctr"/>
            <a:r>
              <a:rPr lang="zh-TW" altLang="zh-TW" sz="8800" dirty="0" smtClean="0">
                <a:solidFill>
                  <a:srgbClr val="FF0000"/>
                </a:solidFill>
                <a:latin typeface="標楷體" pitchFamily="65" charset="-120"/>
                <a:ea typeface="標楷體" pitchFamily="65" charset="-120"/>
              </a:rPr>
              <a:t>不要你管！</a:t>
            </a:r>
            <a:endParaRPr lang="zh-TW" altLang="zh-TW" sz="8800"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1.11111E-6 L 0.17344 -0.64537 " pathEditMode="relative" rAng="0" ptsTypes="AA">
                                      <p:cBhvr>
                                        <p:cTn id="6" dur="2000" fill="hold"/>
                                        <p:tgtEl>
                                          <p:spTgt spid="53250"/>
                                        </p:tgtEl>
                                        <p:attrNameLst>
                                          <p:attrName>ppt_x</p:attrName>
                                          <p:attrName>ppt_y</p:attrName>
                                        </p:attrNameLst>
                                      </p:cBhvr>
                                      <p:rCtr x="8700" y="-32300"/>
                                    </p:animMotion>
                                  </p:childTnLst>
                                </p:cTn>
                              </p:par>
                              <p:par>
                                <p:cTn id="7" presetID="6" presetClass="emph" presetSubtype="0" fill="hold" nodeType="withEffect">
                                  <p:stCondLst>
                                    <p:cond delay="0"/>
                                  </p:stCondLst>
                                  <p:childTnLst>
                                    <p:animScale>
                                      <p:cBhvr>
                                        <p:cTn id="8" dur="2000" fill="hold"/>
                                        <p:tgtEl>
                                          <p:spTgt spid="53250"/>
                                        </p:tgtEl>
                                      </p:cBhvr>
                                      <p:by x="38000" y="38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324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3250"/>
                                        </p:tgtEl>
                                        <p:attrNameLst>
                                          <p:attrName>style.visibility</p:attrName>
                                        </p:attrNameLst>
                                      </p:cBhvr>
                                      <p:to>
                                        <p:strVal val="hidden"/>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3">
                                            <p:bg/>
                                          </p:spTgt>
                                        </p:tgtEl>
                                        <p:attrNameLst>
                                          <p:attrName>style.visibility</p:attrName>
                                        </p:attrNameLst>
                                      </p:cBhvr>
                                      <p:to>
                                        <p:strVal val="visible"/>
                                      </p:to>
                                    </p:set>
                                    <p:anim calcmode="discrete" valueType="clr">
                                      <p:cBhvr override="childStyle">
                                        <p:cTn id="17" dur="80"/>
                                        <p:tgtEl>
                                          <p:spTgt spid="3">
                                            <p:bg/>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bg/>
                                          </p:spTgt>
                                        </p:tgtEl>
                                        <p:attrNameLst>
                                          <p:attrName>fillcolor</p:attrName>
                                        </p:attrNameLst>
                                      </p:cBhvr>
                                      <p:tavLst>
                                        <p:tav tm="0">
                                          <p:val>
                                            <p:clrVal>
                                              <a:schemeClr val="accent2"/>
                                            </p:clrVal>
                                          </p:val>
                                        </p:tav>
                                        <p:tav tm="50000">
                                          <p:val>
                                            <p:clrVal>
                                              <a:schemeClr val="hlink"/>
                                            </p:clrVal>
                                          </p:val>
                                        </p:tav>
                                      </p:tavLst>
                                    </p:anim>
                                    <p:set>
                                      <p:cBhvr>
                                        <p:cTn id="19" dur="80"/>
                                        <p:tgtEl>
                                          <p:spTgt spid="3">
                                            <p:bg/>
                                          </p:spTgt>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22"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24" dur="80"/>
                                        <p:tgtEl>
                                          <p:spTgt spid="3">
                                            <p:txEl>
                                              <p:pRg st="0" end="0"/>
                                            </p:txEl>
                                          </p:spTgt>
                                        </p:tgtEl>
                                        <p:attrNameLst>
                                          <p:attrName>fill.type</p:attrName>
                                        </p:attrNameLst>
                                      </p:cBhvr>
                                      <p:to>
                                        <p:strVal val="solid"/>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iterate type="lt">
                                    <p:tmPct val="0"/>
                                  </p:iterate>
                                  <p:childTnLst>
                                    <p:animEffect transition="out" filter="fade">
                                      <p:cBhvr>
                                        <p:cTn id="30" dur="2000"/>
                                        <p:tgtEl>
                                          <p:spTgt spid="3">
                                            <p:txEl>
                                              <p:pRg st="0" end="0"/>
                                            </p:txEl>
                                          </p:spTgt>
                                        </p:tgtEl>
                                      </p:cBhvr>
                                    </p:animEffect>
                                    <p:set>
                                      <p:cBhvr>
                                        <p:cTn id="31" dur="1" fill="hold">
                                          <p:stCondLst>
                                            <p:cond delay="1999"/>
                                          </p:stCondLst>
                                        </p:cTn>
                                        <p:tgtEl>
                                          <p:spTgt spid="3">
                                            <p:txEl>
                                              <p:pRg st="0" end="0"/>
                                            </p:txEl>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
                                        <p:tgtEl>
                                          <p:spTgt spid="3">
                                            <p:bg/>
                                          </p:spTgt>
                                        </p:tgtEl>
                                      </p:cBhvr>
                                    </p:animEffect>
                                    <p:set>
                                      <p:cBhvr>
                                        <p:cTn id="34" dur="1" fill="hold">
                                          <p:stCondLst>
                                            <p:cond delay="1999"/>
                                          </p:stCondLst>
                                        </p:cTn>
                                        <p:tgtEl>
                                          <p:spTgt spid="3">
                                            <p:bg/>
                                          </p:spTgt>
                                        </p:tgtEl>
                                        <p:attrNameLst>
                                          <p:attrName>style.visibility</p:attrName>
                                        </p:attrNameLst>
                                      </p:cBhvr>
                                      <p:to>
                                        <p:strVal val="hidden"/>
                                      </p:to>
                                    </p:set>
                                  </p:childTnLst>
                                </p:cTn>
                              </p:par>
                              <p:par>
                                <p:cTn id="35" presetID="1" presetClass="entr" presetSubtype="0" fill="hold" grpId="1" nodeType="withEffect">
                                  <p:stCondLst>
                                    <p:cond delay="0"/>
                                  </p:stCondLst>
                                  <p:childTnLst>
                                    <p:set>
                                      <p:cBhvr>
                                        <p:cTn id="36" dur="1" fill="hold">
                                          <p:stCondLst>
                                            <p:cond delay="0"/>
                                          </p:stCondLst>
                                        </p:cTn>
                                        <p:tgtEl>
                                          <p:spTgt spid="12">
                                            <p:bg/>
                                          </p:spTgt>
                                        </p:tgtEl>
                                        <p:attrNameLst>
                                          <p:attrName>style.visibility</p:attrName>
                                        </p:attrNameLst>
                                      </p:cBhvr>
                                      <p:to>
                                        <p:strVal val="visible"/>
                                      </p:to>
                                    </p:set>
                                  </p:childTnLst>
                                </p:cTn>
                              </p:par>
                              <p:par>
                                <p:cTn id="37" presetID="1" presetClass="entr" presetSubtype="0" fill="hold" grpId="1" nodeType="withEffect">
                                  <p:stCondLst>
                                    <p:cond delay="0"/>
                                  </p:stCondLst>
                                  <p:iterate type="lt">
                                    <p:tmAbs val="0"/>
                                  </p:iterate>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uiExpand="1" build="p" animBg="1"/>
      <p:bldP spid="12" grpId="1" uiExpand="1"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1201" name="Picture 1"/>
          <p:cNvPicPr>
            <a:picLocks noChangeAspect="1" noChangeArrowheads="1"/>
          </p:cNvPicPr>
          <p:nvPr/>
        </p:nvPicPr>
        <p:blipFill>
          <a:blip r:embed="rId3" cstate="print">
            <a:clrChange>
              <a:clrFrom>
                <a:srgbClr val="008080"/>
              </a:clrFrom>
              <a:clrTo>
                <a:srgbClr val="008080">
                  <a:alpha val="0"/>
                </a:srgbClr>
              </a:clrTo>
            </a:clrChange>
          </a:blip>
          <a:srcRect/>
          <a:stretch>
            <a:fillRect/>
          </a:stretch>
        </p:blipFill>
        <p:spPr bwMode="auto">
          <a:xfrm>
            <a:off x="4499992" y="6858000"/>
            <a:ext cx="504056" cy="733173"/>
          </a:xfrm>
          <a:prstGeom prst="rect">
            <a:avLst/>
          </a:prstGeom>
          <a:noFill/>
          <a:ln w="9525">
            <a:noFill/>
            <a:miter lim="800000"/>
            <a:headEnd/>
            <a:tailEnd/>
          </a:ln>
        </p:spPr>
      </p:pic>
      <p:pic>
        <p:nvPicPr>
          <p:cNvPr id="51202" name="Picture 2"/>
          <p:cNvPicPr>
            <a:picLocks noChangeAspect="1" noChangeArrowheads="1"/>
          </p:cNvPicPr>
          <p:nvPr/>
        </p:nvPicPr>
        <p:blipFill>
          <a:blip r:embed="rId4" cstate="print">
            <a:clrChange>
              <a:clrFrom>
                <a:srgbClr val="008080"/>
              </a:clrFrom>
              <a:clrTo>
                <a:srgbClr val="008080">
                  <a:alpha val="0"/>
                </a:srgbClr>
              </a:clrTo>
            </a:clrChange>
          </a:blip>
          <a:srcRect/>
          <a:stretch>
            <a:fillRect/>
          </a:stretch>
        </p:blipFill>
        <p:spPr bwMode="auto">
          <a:xfrm>
            <a:off x="2987824" y="-675456"/>
            <a:ext cx="504056" cy="701295"/>
          </a:xfrm>
          <a:prstGeom prst="rect">
            <a:avLst/>
          </a:prstGeom>
          <a:noFill/>
          <a:ln w="9525">
            <a:noFill/>
            <a:miter lim="800000"/>
            <a:headEnd/>
            <a:tailEnd/>
          </a:ln>
        </p:spPr>
      </p:pic>
      <p:sp>
        <p:nvSpPr>
          <p:cNvPr id="6" name="圓角矩形圖說文字 5"/>
          <p:cNvSpPr/>
          <p:nvPr/>
        </p:nvSpPr>
        <p:spPr>
          <a:xfrm>
            <a:off x="3635896" y="4797152"/>
            <a:ext cx="3384376" cy="1512168"/>
          </a:xfrm>
          <a:prstGeom prst="wedgeRoundRectCallout">
            <a:avLst>
              <a:gd name="adj1" fmla="val -50746"/>
              <a:gd name="adj2" fmla="val 894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dirty="0" smtClean="0">
                <a:solidFill>
                  <a:schemeClr val="tx1"/>
                </a:solidFill>
                <a:latin typeface="標楷體" pitchFamily="65" charset="-120"/>
                <a:ea typeface="標楷體" pitchFamily="65" charset="-120"/>
              </a:rPr>
              <a:t>幹！迷路了</a:t>
            </a:r>
            <a:endParaRPr lang="zh-TW" altLang="en-US" sz="4400" dirty="0">
              <a:solidFill>
                <a:schemeClr val="tx1"/>
              </a:solidFill>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94444E-6 -2.22222E-6 L 0.0118 -1.14143 " pathEditMode="relative" rAng="0" ptsTypes="AA">
                                      <p:cBhvr>
                                        <p:cTn id="6" dur="2000" fill="hold"/>
                                        <p:tgtEl>
                                          <p:spTgt spid="51201"/>
                                        </p:tgtEl>
                                        <p:attrNameLst>
                                          <p:attrName>ppt_x</p:attrName>
                                          <p:attrName>ppt_y</p:attrName>
                                        </p:attrNameLst>
                                      </p:cBhvr>
                                      <p:rCtr x="6" y="-57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22222E-6 -3.33333E-6 L 2.22222E-6 1.11297 " pathEditMode="relative" rAng="0" ptsTypes="AA">
                                      <p:cBhvr>
                                        <p:cTn id="10" dur="2000" fill="hold"/>
                                        <p:tgtEl>
                                          <p:spTgt spid="51202"/>
                                        </p:tgtEl>
                                        <p:attrNameLst>
                                          <p:attrName>ppt_x</p:attrName>
                                          <p:attrName>ppt_y</p:attrName>
                                        </p:attrNameLst>
                                      </p:cBhvr>
                                      <p:rCtr x="0" y="556"/>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8195" name="Picture 3"/>
          <p:cNvPicPr>
            <a:picLocks noChangeAspect="1" noChangeArrowheads="1"/>
          </p:cNvPicPr>
          <p:nvPr/>
        </p:nvPicPr>
        <p:blipFill>
          <a:blip r:embed="rId3" cstate="print"/>
          <a:srcRect/>
          <a:stretch>
            <a:fillRect/>
          </a:stretch>
        </p:blipFill>
        <p:spPr bwMode="auto">
          <a:xfrm>
            <a:off x="0" y="0"/>
            <a:ext cx="9368749" cy="68580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clrChange>
              <a:clrFrom>
                <a:srgbClr val="FFFFFF"/>
              </a:clrFrom>
              <a:clrTo>
                <a:srgbClr val="FFFFFF">
                  <a:alpha val="0"/>
                </a:srgbClr>
              </a:clrTo>
            </a:clrChange>
            <a:lum bright="-40000"/>
          </a:blip>
          <a:srcRect/>
          <a:stretch>
            <a:fillRect/>
          </a:stretch>
        </p:blipFill>
        <p:spPr bwMode="auto">
          <a:xfrm>
            <a:off x="4283968" y="1916832"/>
            <a:ext cx="3073400" cy="3925887"/>
          </a:xfrm>
          <a:prstGeom prst="rect">
            <a:avLst/>
          </a:prstGeom>
          <a:noFill/>
          <a:ln w="9525">
            <a:noFill/>
            <a:miter lim="800000"/>
            <a:headEnd/>
            <a:tailEnd/>
          </a:ln>
        </p:spPr>
      </p:pic>
      <p:pic>
        <p:nvPicPr>
          <p:cNvPr id="8198" name="Picture 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364088" y="836712"/>
            <a:ext cx="2083671" cy="2348880"/>
          </a:xfrm>
          <a:prstGeom prst="rect">
            <a:avLst/>
          </a:prstGeom>
          <a:noFill/>
          <a:ln w="9525">
            <a:noFill/>
            <a:miter lim="800000"/>
            <a:headEnd/>
            <a:tailEnd/>
          </a:ln>
        </p:spPr>
      </p:pic>
      <p:sp>
        <p:nvSpPr>
          <p:cNvPr id="7"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zh-TW" altLang="en-US" sz="3200" dirty="0" smtClean="0">
                <a:solidFill>
                  <a:schemeClr val="bg1"/>
                </a:solidFill>
                <a:latin typeface="標楷體" pitchFamily="65" charset="-120"/>
                <a:ea typeface="標楷體" pitchFamily="65" charset="-120"/>
              </a:rPr>
              <a:t>你怎麼會在這裡？</a:t>
            </a:r>
            <a:endParaRPr lang="en-US" altLang="zh-TW" sz="3200" dirty="0" smtClean="0">
              <a:solidFill>
                <a:schemeClr val="bg1"/>
              </a:solidFill>
              <a:latin typeface="標楷體" pitchFamily="65" charset="-120"/>
              <a:ea typeface="標楷體" pitchFamily="65"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zh-TW" altLang="en-US" sz="3200" dirty="0" smtClean="0">
                <a:solidFill>
                  <a:schemeClr val="bg1"/>
                </a:solidFill>
                <a:latin typeface="標楷體" pitchFamily="65" charset="-120"/>
                <a:ea typeface="標楷體" pitchFamily="65" charset="-120"/>
              </a:rPr>
              <a:t>你</a:t>
            </a:r>
            <a:r>
              <a:rPr lang="en-US" altLang="zh-TW" sz="3200" dirty="0" smtClean="0">
                <a:solidFill>
                  <a:schemeClr val="bg1"/>
                </a:solidFill>
                <a:latin typeface="標楷體" pitchFamily="65" charset="-120"/>
                <a:ea typeface="標楷體" pitchFamily="65" charset="-120"/>
              </a:rPr>
              <a:t>…</a:t>
            </a:r>
            <a:r>
              <a:rPr lang="zh-TW" altLang="en-US" sz="3200" dirty="0" smtClean="0">
                <a:solidFill>
                  <a:schemeClr val="bg1"/>
                </a:solidFill>
                <a:latin typeface="標楷體" pitchFamily="65" charset="-120"/>
                <a:ea typeface="標楷體" pitchFamily="65" charset="-120"/>
              </a:rPr>
              <a:t>你不是已經死了嗎？</a:t>
            </a:r>
            <a:endParaRPr kumimoji="0" lang="zh-TW" altLang="en-US" sz="3200" b="0" i="0" u="none" strike="noStrike" kern="1200" cap="none" spc="0" normalizeH="0" baseline="0" noProof="0" dirty="0">
              <a:ln>
                <a:noFill/>
              </a:ln>
              <a:solidFill>
                <a:schemeClr val="bg1"/>
              </a:solidFill>
              <a:effectLst/>
              <a:uLnTx/>
              <a:uFillTx/>
              <a:latin typeface="標楷體" pitchFamily="65" charset="-120"/>
              <a:ea typeface="標楷體" pitchFamily="65" charset="-120"/>
            </a:endParaRPr>
          </a:p>
        </p:txBody>
      </p:sp>
      <p:pic>
        <p:nvPicPr>
          <p:cNvPr id="9" name="Picture 2"/>
          <p:cNvPicPr>
            <a:picLocks noChangeAspect="1" noChangeArrowheads="1"/>
          </p:cNvPicPr>
          <p:nvPr/>
        </p:nvPicPr>
        <p:blipFill>
          <a:blip r:embed="rId6" cstate="print"/>
          <a:srcRect/>
          <a:stretch>
            <a:fillRect/>
          </a:stretch>
        </p:blipFill>
        <p:spPr bwMode="auto">
          <a:xfrm>
            <a:off x="7164288" y="4725144"/>
            <a:ext cx="1152128" cy="11521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2000"/>
                                        <p:tgtEl>
                                          <p:spTgt spid="8198"/>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2000"/>
                                        <p:tgtEl>
                                          <p:spTgt spid="8198"/>
                                        </p:tgtEl>
                                      </p:cBhvr>
                                    </p:animEffect>
                                    <p:set>
                                      <p:cBhvr>
                                        <p:cTn id="11" dur="1" fill="hold">
                                          <p:stCondLst>
                                            <p:cond delay="1999"/>
                                          </p:stCondLst>
                                        </p:cTn>
                                        <p:tgtEl>
                                          <p:spTgt spid="8198"/>
                                        </p:tgtEl>
                                        <p:attrNameLst>
                                          <p:attrName>style.visibility</p:attrName>
                                        </p:attrNameLst>
                                      </p:cBhvr>
                                      <p:to>
                                        <p:strVal val="hidden"/>
                                      </p:to>
                                    </p:set>
                                  </p:childTnLst>
                                </p:cTn>
                              </p:par>
                            </p:childTnLst>
                          </p:cTn>
                        </p:par>
                        <p:par>
                          <p:cTn id="12" fill="hold">
                            <p:stCondLst>
                              <p:cond delay="4000"/>
                            </p:stCondLst>
                            <p:childTnLst>
                              <p:par>
                                <p:cTn id="13" presetID="8" presetClass="emph" presetSubtype="0" fill="hold" nodeType="afterEffect">
                                  <p:stCondLst>
                                    <p:cond delay="0"/>
                                  </p:stCondLst>
                                  <p:childTnLst>
                                    <p:animRot by="600000">
                                      <p:cBhvr>
                                        <p:cTn id="14" dur="500" fill="hold"/>
                                        <p:tgtEl>
                                          <p:spTgt spid="8196"/>
                                        </p:tgtEl>
                                        <p:attrNameLst>
                                          <p:attrName>r</p:attrName>
                                        </p:attrNameLst>
                                      </p:cBhvr>
                                    </p:animRot>
                                  </p:childTnLst>
                                </p:cTn>
                              </p:par>
                              <p:par>
                                <p:cTn id="15" presetID="10" presetClass="exit" presetSubtype="0" fill="hold" nodeType="withEffect">
                                  <p:stCondLst>
                                    <p:cond delay="0"/>
                                  </p:stCondLst>
                                  <p:childTnLst>
                                    <p:animEffect transition="out" filter="fade">
                                      <p:cBhvr>
                                        <p:cTn id="16" dur="2000"/>
                                        <p:tgtEl>
                                          <p:spTgt spid="8196"/>
                                        </p:tgtEl>
                                      </p:cBhvr>
                                    </p:animEffect>
                                    <p:set>
                                      <p:cBhvr>
                                        <p:cTn id="17" dur="1" fill="hold">
                                          <p:stCondLst>
                                            <p:cond delay="1999"/>
                                          </p:stCondLst>
                                        </p:cTn>
                                        <p:tgtEl>
                                          <p:spTgt spid="819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1" nodeType="withEffect">
                                  <p:stCondLst>
                                    <p:cond delay="0"/>
                                  </p:stCondLst>
                                  <p:iterate type="wd">
                                    <p:tmAbs val="0"/>
                                  </p:iterate>
                                  <p:childTnLst>
                                    <p:set>
                                      <p:cBhvr>
                                        <p:cTn id="30" dur="1" fill="hold">
                                          <p:stCondLst>
                                            <p:cond delay="0"/>
                                          </p:stCondLst>
                                        </p:cTn>
                                        <p:tgtEl>
                                          <p:spTgt spid="7"/>
                                        </p:tgtEl>
                                        <p:attrNameLst>
                                          <p:attrName>style.visibility</p:attrName>
                                        </p:attrNameLst>
                                      </p:cBhvr>
                                      <p:to>
                                        <p:strVal val="hidden"/>
                                      </p:to>
                                    </p:set>
                                  </p:childTnLst>
                                </p:cTn>
                              </p:par>
                              <p:par>
                                <p:cTn id="31" presetID="6" presetClass="emph" presetSubtype="0" fill="hold" nodeType="withEffect">
                                  <p:stCondLst>
                                    <p:cond delay="0"/>
                                  </p:stCondLst>
                                  <p:childTnLst>
                                    <p:animScale>
                                      <p:cBhvr>
                                        <p:cTn id="32" dur="2000" fill="hold"/>
                                        <p:tgtEl>
                                          <p:spTgt spid="8195"/>
                                        </p:tgtEl>
                                      </p:cBhvr>
                                      <p:by x="200000" y="200000"/>
                                    </p:animScale>
                                  </p:childTnLst>
                                </p:cTn>
                              </p:par>
                              <p:par>
                                <p:cTn id="33" presetID="49" presetClass="path" presetSubtype="0" accel="50000" decel="50000" fill="hold" nodeType="withEffect">
                                  <p:stCondLst>
                                    <p:cond delay="0"/>
                                  </p:stCondLst>
                                  <p:childTnLst>
                                    <p:animMotion origin="layout" path="M 3.61111E-6 0 L -0.46111 0.15741 " pathEditMode="relative" rAng="0" ptsTypes="AA">
                                      <p:cBhvr>
                                        <p:cTn id="34" dur="2000" fill="hold"/>
                                        <p:tgtEl>
                                          <p:spTgt spid="8195"/>
                                        </p:tgtEl>
                                        <p:attrNameLst>
                                          <p:attrName>ppt_x</p:attrName>
                                          <p:attrName>ppt_y</p:attrName>
                                        </p:attrNameLst>
                                      </p:cBhvr>
                                      <p:rCtr x="-23100" y="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9218" name="Picture 2"/>
          <p:cNvPicPr>
            <a:picLocks noChangeAspect="1" noChangeArrowheads="1"/>
          </p:cNvPicPr>
          <p:nvPr/>
        </p:nvPicPr>
        <p:blipFill>
          <a:blip r:embed="rId2" cstate="print"/>
          <a:srcRect/>
          <a:stretch>
            <a:fillRect/>
          </a:stretch>
        </p:blipFill>
        <p:spPr bwMode="auto">
          <a:xfrm>
            <a:off x="0" y="1785"/>
            <a:ext cx="9144000" cy="6856215"/>
          </a:xfrm>
          <a:prstGeom prst="rect">
            <a:avLst/>
          </a:prstGeom>
          <a:noFill/>
          <a:ln w="9525">
            <a:noFill/>
            <a:miter lim="800000"/>
            <a:headEnd/>
            <a:tailEnd/>
          </a:ln>
        </p:spPr>
      </p:pic>
      <p:pic>
        <p:nvPicPr>
          <p:cNvPr id="9222" name="Picture 6"/>
          <p:cNvPicPr>
            <a:picLocks noChangeAspect="1" noChangeArrowheads="1"/>
          </p:cNvPicPr>
          <p:nvPr/>
        </p:nvPicPr>
        <p:blipFill>
          <a:blip r:embed="rId3" cstate="print">
            <a:clrChange>
              <a:clrFrom>
                <a:srgbClr val="008080"/>
              </a:clrFrom>
              <a:clrTo>
                <a:srgbClr val="008080">
                  <a:alpha val="0"/>
                </a:srgbClr>
              </a:clrTo>
            </a:clrChange>
          </a:blip>
          <a:srcRect/>
          <a:stretch>
            <a:fillRect/>
          </a:stretch>
        </p:blipFill>
        <p:spPr bwMode="auto">
          <a:xfrm>
            <a:off x="1115616" y="2780928"/>
            <a:ext cx="649586" cy="817998"/>
          </a:xfrm>
          <a:prstGeom prst="rect">
            <a:avLst/>
          </a:prstGeom>
          <a:noFill/>
          <a:ln w="9525">
            <a:noFill/>
            <a:miter lim="800000"/>
            <a:headEnd/>
            <a:tailEnd/>
          </a:ln>
        </p:spPr>
      </p:pic>
      <p:grpSp>
        <p:nvGrpSpPr>
          <p:cNvPr id="6" name="群組 5"/>
          <p:cNvGrpSpPr/>
          <p:nvPr/>
        </p:nvGrpSpPr>
        <p:grpSpPr>
          <a:xfrm>
            <a:off x="3419872" y="2204864"/>
            <a:ext cx="1067296" cy="584200"/>
            <a:chOff x="5652120" y="5373216"/>
            <a:chExt cx="1067296" cy="584200"/>
          </a:xfrm>
        </p:grpSpPr>
        <p:pic>
          <p:nvPicPr>
            <p:cNvPr id="7" name="Picture 12"/>
            <p:cNvPicPr>
              <a:picLocks noChangeAspect="1" noChangeArrowheads="1"/>
            </p:cNvPicPr>
            <p:nvPr/>
          </p:nvPicPr>
          <p:blipFill>
            <a:blip r:embed="rId4" cstate="print">
              <a:clrChange>
                <a:clrFrom>
                  <a:srgbClr val="FF678B"/>
                </a:clrFrom>
                <a:clrTo>
                  <a:srgbClr val="FF678B">
                    <a:alpha val="0"/>
                  </a:srgbClr>
                </a:clrTo>
              </a:clrChange>
            </a:blip>
            <a:srcRect/>
            <a:stretch>
              <a:fillRect/>
            </a:stretch>
          </p:blipFill>
          <p:spPr bwMode="auto">
            <a:xfrm>
              <a:off x="5652120" y="5373216"/>
              <a:ext cx="203200" cy="584200"/>
            </a:xfrm>
            <a:prstGeom prst="rect">
              <a:avLst/>
            </a:prstGeom>
            <a:noFill/>
            <a:ln w="9525">
              <a:noFill/>
              <a:miter lim="800000"/>
              <a:headEnd/>
              <a:tailEnd/>
            </a:ln>
          </p:spPr>
        </p:pic>
        <p:pic>
          <p:nvPicPr>
            <p:cNvPr id="8" name="Picture 12"/>
            <p:cNvPicPr>
              <a:picLocks noChangeAspect="1" noChangeArrowheads="1"/>
            </p:cNvPicPr>
            <p:nvPr/>
          </p:nvPicPr>
          <p:blipFill>
            <a:blip r:embed="rId4" cstate="print">
              <a:clrChange>
                <a:clrFrom>
                  <a:srgbClr val="FF678B"/>
                </a:clrFrom>
                <a:clrTo>
                  <a:srgbClr val="FF678B">
                    <a:alpha val="0"/>
                  </a:srgbClr>
                </a:clrTo>
              </a:clrChange>
            </a:blip>
            <a:srcRect/>
            <a:stretch>
              <a:fillRect/>
            </a:stretch>
          </p:blipFill>
          <p:spPr bwMode="auto">
            <a:xfrm>
              <a:off x="5796136" y="5373216"/>
              <a:ext cx="203200" cy="584200"/>
            </a:xfrm>
            <a:prstGeom prst="rect">
              <a:avLst/>
            </a:prstGeom>
            <a:noFill/>
            <a:ln w="9525">
              <a:noFill/>
              <a:miter lim="800000"/>
              <a:headEnd/>
              <a:tailEnd/>
            </a:ln>
          </p:spPr>
        </p:pic>
        <p:pic>
          <p:nvPicPr>
            <p:cNvPr id="9" name="Picture 12"/>
            <p:cNvPicPr>
              <a:picLocks noChangeAspect="1" noChangeArrowheads="1"/>
            </p:cNvPicPr>
            <p:nvPr/>
          </p:nvPicPr>
          <p:blipFill>
            <a:blip r:embed="rId4" cstate="print">
              <a:clrChange>
                <a:clrFrom>
                  <a:srgbClr val="FF678B"/>
                </a:clrFrom>
                <a:clrTo>
                  <a:srgbClr val="FF678B">
                    <a:alpha val="0"/>
                  </a:srgbClr>
                </a:clrTo>
              </a:clrChange>
            </a:blip>
            <a:srcRect/>
            <a:stretch>
              <a:fillRect/>
            </a:stretch>
          </p:blipFill>
          <p:spPr bwMode="auto">
            <a:xfrm>
              <a:off x="5940152" y="5373216"/>
              <a:ext cx="203200" cy="584200"/>
            </a:xfrm>
            <a:prstGeom prst="rect">
              <a:avLst/>
            </a:prstGeom>
            <a:noFill/>
            <a:ln w="9525">
              <a:noFill/>
              <a:miter lim="800000"/>
              <a:headEnd/>
              <a:tailEnd/>
            </a:ln>
          </p:spPr>
        </p:pic>
        <p:pic>
          <p:nvPicPr>
            <p:cNvPr id="10" name="Picture 12"/>
            <p:cNvPicPr>
              <a:picLocks noChangeAspect="1" noChangeArrowheads="1"/>
            </p:cNvPicPr>
            <p:nvPr/>
          </p:nvPicPr>
          <p:blipFill>
            <a:blip r:embed="rId4" cstate="print">
              <a:clrChange>
                <a:clrFrom>
                  <a:srgbClr val="FF678B"/>
                </a:clrFrom>
                <a:clrTo>
                  <a:srgbClr val="FF678B">
                    <a:alpha val="0"/>
                  </a:srgbClr>
                </a:clrTo>
              </a:clrChange>
            </a:blip>
            <a:srcRect/>
            <a:stretch>
              <a:fillRect/>
            </a:stretch>
          </p:blipFill>
          <p:spPr bwMode="auto">
            <a:xfrm>
              <a:off x="6084168" y="5373216"/>
              <a:ext cx="203200" cy="584200"/>
            </a:xfrm>
            <a:prstGeom prst="rect">
              <a:avLst/>
            </a:prstGeom>
            <a:noFill/>
            <a:ln w="9525">
              <a:noFill/>
              <a:miter lim="800000"/>
              <a:headEnd/>
              <a:tailEnd/>
            </a:ln>
          </p:spPr>
        </p:pic>
        <p:pic>
          <p:nvPicPr>
            <p:cNvPr id="11" name="Picture 12"/>
            <p:cNvPicPr>
              <a:picLocks noChangeAspect="1" noChangeArrowheads="1"/>
            </p:cNvPicPr>
            <p:nvPr/>
          </p:nvPicPr>
          <p:blipFill>
            <a:blip r:embed="rId4" cstate="print">
              <a:clrChange>
                <a:clrFrom>
                  <a:srgbClr val="FF678B"/>
                </a:clrFrom>
                <a:clrTo>
                  <a:srgbClr val="FF678B">
                    <a:alpha val="0"/>
                  </a:srgbClr>
                </a:clrTo>
              </a:clrChange>
            </a:blip>
            <a:srcRect/>
            <a:stretch>
              <a:fillRect/>
            </a:stretch>
          </p:blipFill>
          <p:spPr bwMode="auto">
            <a:xfrm>
              <a:off x="6228184" y="5373216"/>
              <a:ext cx="203200" cy="584200"/>
            </a:xfrm>
            <a:prstGeom prst="rect">
              <a:avLst/>
            </a:prstGeom>
            <a:noFill/>
            <a:ln w="9525">
              <a:noFill/>
              <a:miter lim="800000"/>
              <a:headEnd/>
              <a:tailEnd/>
            </a:ln>
          </p:spPr>
        </p:pic>
        <p:pic>
          <p:nvPicPr>
            <p:cNvPr id="12" name="Picture 12"/>
            <p:cNvPicPr>
              <a:picLocks noChangeAspect="1" noChangeArrowheads="1"/>
            </p:cNvPicPr>
            <p:nvPr/>
          </p:nvPicPr>
          <p:blipFill>
            <a:blip r:embed="rId4" cstate="print">
              <a:clrChange>
                <a:clrFrom>
                  <a:srgbClr val="FF678B"/>
                </a:clrFrom>
                <a:clrTo>
                  <a:srgbClr val="FF678B">
                    <a:alpha val="0"/>
                  </a:srgbClr>
                </a:clrTo>
              </a:clrChange>
            </a:blip>
            <a:srcRect/>
            <a:stretch>
              <a:fillRect/>
            </a:stretch>
          </p:blipFill>
          <p:spPr bwMode="auto">
            <a:xfrm>
              <a:off x="6372200" y="5373216"/>
              <a:ext cx="203200" cy="584200"/>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clrChange>
                <a:clrFrom>
                  <a:srgbClr val="FF678B"/>
                </a:clrFrom>
                <a:clrTo>
                  <a:srgbClr val="FF678B">
                    <a:alpha val="0"/>
                  </a:srgbClr>
                </a:clrTo>
              </a:clrChange>
            </a:blip>
            <a:srcRect/>
            <a:stretch>
              <a:fillRect/>
            </a:stretch>
          </p:blipFill>
          <p:spPr bwMode="auto">
            <a:xfrm>
              <a:off x="6516216" y="5373216"/>
              <a:ext cx="203200" cy="584200"/>
            </a:xfrm>
            <a:prstGeom prst="rect">
              <a:avLst/>
            </a:prstGeom>
            <a:noFill/>
            <a:ln w="9525">
              <a:noFill/>
              <a:miter lim="800000"/>
              <a:headEnd/>
              <a:tailEnd/>
            </a:ln>
          </p:spPr>
        </p:pic>
      </p:grpSp>
      <p:pic>
        <p:nvPicPr>
          <p:cNvPr id="49154" name="Picture 2"/>
          <p:cNvPicPr>
            <a:picLocks noChangeAspect="1" noChangeArrowheads="1"/>
          </p:cNvPicPr>
          <p:nvPr/>
        </p:nvPicPr>
        <p:blipFill>
          <a:blip r:embed="rId5" cstate="print">
            <a:clrChange>
              <a:clrFrom>
                <a:srgbClr val="008080"/>
              </a:clrFrom>
              <a:clrTo>
                <a:srgbClr val="008080">
                  <a:alpha val="0"/>
                </a:srgbClr>
              </a:clrTo>
            </a:clrChange>
          </a:blip>
          <a:srcRect/>
          <a:stretch>
            <a:fillRect/>
          </a:stretch>
        </p:blipFill>
        <p:spPr bwMode="auto">
          <a:xfrm>
            <a:off x="7236296" y="1052736"/>
            <a:ext cx="627881" cy="7486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2006913192931594.gif"/>
          <p:cNvPicPr>
            <a:picLocks noGrp="1" noChangeAspect="1"/>
          </p:cNvPicPr>
          <p:nvPr>
            <p:ph idx="1"/>
          </p:nvPr>
        </p:nvPicPr>
        <p:blipFill>
          <a:blip r:embed="rId3" cstate="print"/>
          <a:stretch>
            <a:fillRect/>
          </a:stretch>
        </p:blipFill>
        <p:spPr>
          <a:xfrm>
            <a:off x="-2036" y="332656"/>
            <a:ext cx="9146036" cy="6225555"/>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indent="-342900">
              <a:spcBef>
                <a:spcPct val="20000"/>
              </a:spcBef>
            </a:pPr>
            <a:r>
              <a:rPr lang="zh-TW" altLang="zh-TW" sz="3200" dirty="0" smtClean="0">
                <a:solidFill>
                  <a:schemeClr val="bg1"/>
                </a:solidFill>
                <a:latin typeface="標楷體" pitchFamily="65" charset="-120"/>
                <a:ea typeface="標楷體" pitchFamily="65" charset="-120"/>
              </a:rPr>
              <a:t>你在做什麼啊？</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zh-TW" altLang="en-US" sz="3200" b="0" i="0" u="none" strike="noStrike" kern="1200" cap="none" spc="0" normalizeH="0" baseline="0" noProof="0" dirty="0">
              <a:ln>
                <a:noFill/>
              </a:ln>
              <a:solidFill>
                <a:schemeClr val="bg1"/>
              </a:solidFill>
              <a:effectLst/>
              <a:uLnTx/>
              <a:uFillTx/>
              <a:latin typeface="標楷體" pitchFamily="65" charset="-120"/>
              <a:ea typeface="標楷體" pitchFamily="65" charset="-120"/>
            </a:endParaRPr>
          </a:p>
        </p:txBody>
      </p:sp>
      <p:pic>
        <p:nvPicPr>
          <p:cNvPr id="9" name="Picture 2"/>
          <p:cNvPicPr>
            <a:picLocks noChangeAspect="1" noChangeArrowheads="1"/>
          </p:cNvPicPr>
          <p:nvPr/>
        </p:nvPicPr>
        <p:blipFill>
          <a:blip r:embed="rId3" cstate="print"/>
          <a:srcRect/>
          <a:stretch>
            <a:fillRect/>
          </a:stretch>
        </p:blipFill>
        <p:spPr bwMode="auto">
          <a:xfrm>
            <a:off x="7236296" y="4653136"/>
            <a:ext cx="1152128" cy="11521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878225" y="1844824"/>
            <a:ext cx="3265775" cy="2592288"/>
          </a:xfrm>
          <a:prstGeom prst="rect">
            <a:avLst/>
          </a:prstGeom>
          <a:noFill/>
          <a:ln w="9525">
            <a:noFill/>
            <a:miter lim="800000"/>
            <a:headEnd/>
            <a:tailEnd/>
          </a:ln>
        </p:spPr>
      </p:pic>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en-US" sz="3200" dirty="0" smtClean="0">
                <a:solidFill>
                  <a:schemeClr val="bg1"/>
                </a:solidFill>
                <a:latin typeface="標楷體" pitchFamily="65" charset="-120"/>
                <a:ea typeface="標楷體" pitchFamily="65" charset="-120"/>
              </a:rPr>
              <a:t>神秘老人</a:t>
            </a:r>
            <a:r>
              <a:rPr lang="zh-TW" altLang="zh-TW" sz="3200" dirty="0" smtClean="0">
                <a:solidFill>
                  <a:schemeClr val="bg1"/>
                </a:solidFill>
                <a:latin typeface="標楷體" pitchFamily="65" charset="-120"/>
                <a:ea typeface="標楷體" pitchFamily="65" charset="-120"/>
              </a:rPr>
              <a:t>：我在釣魚呀</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zh-TW" altLang="en-US" sz="3200" b="0" i="0" u="none" strike="noStrike" kern="1200" cap="none" spc="0" normalizeH="0" baseline="0" noProof="0" dirty="0">
              <a:ln>
                <a:noFill/>
              </a:ln>
              <a:solidFill>
                <a:schemeClr val="bg1"/>
              </a:solidFill>
              <a:effectLst/>
              <a:uLnTx/>
              <a:uFillTx/>
              <a:latin typeface="標楷體" pitchFamily="65" charset="-120"/>
              <a:ea typeface="標楷體" pitchFamily="65" charset="-120"/>
            </a:endParaRPr>
          </a:p>
        </p:txBody>
      </p:sp>
      <p:pic>
        <p:nvPicPr>
          <p:cNvPr id="48129" name="Picture 1"/>
          <p:cNvPicPr>
            <a:picLocks noChangeAspect="1" noChangeArrowheads="1"/>
          </p:cNvPicPr>
          <p:nvPr/>
        </p:nvPicPr>
        <p:blipFill>
          <a:blip r:embed="rId4" cstate="print"/>
          <a:srcRect l="11111" r="5555"/>
          <a:stretch>
            <a:fillRect/>
          </a:stretch>
        </p:blipFill>
        <p:spPr bwMode="auto">
          <a:xfrm>
            <a:off x="7164288" y="4653136"/>
            <a:ext cx="1080120" cy="11213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5"/>
                                        </p:tgtEl>
                                        <p:attrNameLst>
                                          <p:attrName>style.visibility</p:attrName>
                                        </p:attrNameLst>
                                      </p:cBhvr>
                                      <p:to>
                                        <p:strVal val="visible"/>
                                      </p:to>
                                    </p:set>
                                    <p:anim calcmode="discrete" valueType="clr">
                                      <p:cBhvr override="childStyle">
                                        <p:cTn id="1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
                                        </p:tgtEl>
                                        <p:attrNameLst>
                                          <p:attrName>fillcolor</p:attrName>
                                        </p:attrNameLst>
                                      </p:cBhvr>
                                      <p:tavLst>
                                        <p:tav tm="0">
                                          <p:val>
                                            <p:clrVal>
                                              <a:schemeClr val="accent2"/>
                                            </p:clrVal>
                                          </p:val>
                                        </p:tav>
                                        <p:tav tm="50000">
                                          <p:val>
                                            <p:clrVal>
                                              <a:schemeClr val="hlink"/>
                                            </p:clrVal>
                                          </p:val>
                                        </p:tav>
                                      </p:tavLst>
                                    </p:anim>
                                    <p:set>
                                      <p:cBhvr>
                                        <p:cTn id="13" dur="80"/>
                                        <p:tgtEl>
                                          <p:spTgt spid="5"/>
                                        </p:tgtEl>
                                        <p:attrNameLst>
                                          <p:attrName>fill.type</p:attrName>
                                        </p:attrNameLst>
                                      </p:cBhvr>
                                      <p:to>
                                        <p:strVal val="solid"/>
                                      </p:to>
                                    </p:set>
                                  </p:childTnLst>
                                </p:cTn>
                              </p:par>
                              <p:par>
                                <p:cTn id="14" presetID="1" presetClass="entr" presetSubtype="0" fill="hold" nodeType="withEffect">
                                  <p:stCondLst>
                                    <p:cond delay="0"/>
                                  </p:stCondLst>
                                  <p:childTnLst>
                                    <p:set>
                                      <p:cBhvr>
                                        <p:cTn id="15" dur="1" fill="hold">
                                          <p:stCondLst>
                                            <p:cond delay="0"/>
                                          </p:stCondLst>
                                        </p:cTn>
                                        <p:tgtEl>
                                          <p:spTgt spid="48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878225" y="1844824"/>
            <a:ext cx="3265775" cy="2592288"/>
          </a:xfrm>
          <a:prstGeom prst="rect">
            <a:avLst/>
          </a:prstGeom>
          <a:noFill/>
          <a:ln w="9525">
            <a:noFill/>
            <a:miter lim="800000"/>
            <a:headEnd/>
            <a:tailEnd/>
          </a:ln>
        </p:spPr>
      </p:pic>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zh-TW" sz="3200" dirty="0" smtClean="0">
                <a:solidFill>
                  <a:schemeClr val="bg1"/>
                </a:solidFill>
                <a:latin typeface="標楷體" pitchFamily="65" charset="-120"/>
                <a:ea typeface="標楷體" pitchFamily="65" charset="-120"/>
              </a:rPr>
              <a:t>這裡哪有什麼魚？</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zh-TW" altLang="en-US" sz="3200" b="0" i="0" u="none" strike="noStrike" kern="1200" cap="none" spc="0" normalizeH="0" baseline="0" noProof="0" dirty="0">
              <a:ln>
                <a:noFill/>
              </a:ln>
              <a:solidFill>
                <a:schemeClr val="bg1"/>
              </a:solidFill>
              <a:effectLst/>
              <a:uLnTx/>
              <a:uFillTx/>
              <a:latin typeface="標楷體" pitchFamily="65" charset="-120"/>
              <a:ea typeface="標楷體" pitchFamily="65" charset="-120"/>
            </a:endParaRPr>
          </a:p>
        </p:txBody>
      </p:sp>
      <p:pic>
        <p:nvPicPr>
          <p:cNvPr id="6" name="Picture 2"/>
          <p:cNvPicPr>
            <a:picLocks noChangeAspect="1" noChangeArrowheads="1"/>
          </p:cNvPicPr>
          <p:nvPr/>
        </p:nvPicPr>
        <p:blipFill>
          <a:blip r:embed="rId4" cstate="print"/>
          <a:srcRect/>
          <a:stretch>
            <a:fillRect/>
          </a:stretch>
        </p:blipFill>
        <p:spPr bwMode="auto">
          <a:xfrm>
            <a:off x="7236296" y="4653136"/>
            <a:ext cx="1078408" cy="11023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878225" y="1844824"/>
            <a:ext cx="3265775" cy="2592288"/>
          </a:xfrm>
          <a:prstGeom prst="rect">
            <a:avLst/>
          </a:prstGeom>
          <a:noFill/>
          <a:ln w="9525">
            <a:noFill/>
            <a:miter lim="800000"/>
            <a:headEnd/>
            <a:tailEnd/>
          </a:ln>
        </p:spPr>
      </p:pic>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en-US" sz="3200" dirty="0" smtClean="0">
                <a:solidFill>
                  <a:schemeClr val="bg1"/>
                </a:solidFill>
                <a:latin typeface="標楷體" pitchFamily="65" charset="-120"/>
                <a:ea typeface="標楷體" pitchFamily="65" charset="-120"/>
              </a:rPr>
              <a:t>神秘老人</a:t>
            </a:r>
            <a:r>
              <a:rPr lang="zh-TW" altLang="zh-TW" sz="3200" dirty="0" smtClean="0">
                <a:solidFill>
                  <a:schemeClr val="bg1"/>
                </a:solidFill>
                <a:latin typeface="標楷體" pitchFamily="65" charset="-120"/>
                <a:ea typeface="標楷體" pitchFamily="65" charset="-120"/>
              </a:rPr>
              <a:t>：看不見不代表沒有，就像這個世界一樣。</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zh-TW" altLang="en-US" sz="3200" b="0" i="0" u="none" strike="noStrike" kern="1200" cap="none" spc="0" normalizeH="0" baseline="0" noProof="0" dirty="0">
              <a:ln>
                <a:noFill/>
              </a:ln>
              <a:solidFill>
                <a:schemeClr val="bg1"/>
              </a:solidFill>
              <a:effectLst/>
              <a:uLnTx/>
              <a:uFillTx/>
              <a:latin typeface="標楷體" pitchFamily="65" charset="-120"/>
              <a:ea typeface="標楷體" pitchFamily="65" charset="-120"/>
            </a:endParaRPr>
          </a:p>
        </p:txBody>
      </p:sp>
      <p:pic>
        <p:nvPicPr>
          <p:cNvPr id="7" name="Picture 1"/>
          <p:cNvPicPr>
            <a:picLocks noChangeAspect="1" noChangeArrowheads="1"/>
          </p:cNvPicPr>
          <p:nvPr/>
        </p:nvPicPr>
        <p:blipFill>
          <a:blip r:embed="rId4" cstate="print"/>
          <a:srcRect l="11111" r="5555"/>
          <a:stretch>
            <a:fillRect/>
          </a:stretch>
        </p:blipFill>
        <p:spPr bwMode="auto">
          <a:xfrm>
            <a:off x="7164288" y="4683881"/>
            <a:ext cx="1080120" cy="11213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878225" y="1844824"/>
            <a:ext cx="3265775" cy="2592288"/>
          </a:xfrm>
          <a:prstGeom prst="rect">
            <a:avLst/>
          </a:prstGeom>
          <a:noFill/>
          <a:ln w="9525">
            <a:noFill/>
            <a:miter lim="800000"/>
            <a:headEnd/>
            <a:tailEnd/>
          </a:ln>
        </p:spPr>
      </p:pic>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zh-TW" sz="3200" dirty="0" smtClean="0">
                <a:solidFill>
                  <a:schemeClr val="bg1"/>
                </a:solidFill>
                <a:latin typeface="標楷體" pitchFamily="65" charset="-120"/>
                <a:ea typeface="標楷體" pitchFamily="65" charset="-120"/>
              </a:rPr>
              <a:t>蛤？</a:t>
            </a:r>
            <a:endParaRPr kumimoji="0" lang="zh-TW" altLang="en-US" sz="3200" b="0" i="0" u="none" strike="noStrike" kern="1200" cap="none" spc="0" normalizeH="0" baseline="0" noProof="0" dirty="0">
              <a:ln>
                <a:noFill/>
              </a:ln>
              <a:solidFill>
                <a:schemeClr val="bg1"/>
              </a:solidFill>
              <a:effectLst/>
              <a:uLnTx/>
              <a:uFillTx/>
              <a:latin typeface="標楷體" pitchFamily="65" charset="-120"/>
              <a:ea typeface="標楷體" pitchFamily="65" charset="-120"/>
            </a:endParaRPr>
          </a:p>
        </p:txBody>
      </p:sp>
      <p:pic>
        <p:nvPicPr>
          <p:cNvPr id="7" name="Picture 2"/>
          <p:cNvPicPr>
            <a:picLocks noChangeAspect="1" noChangeArrowheads="1"/>
          </p:cNvPicPr>
          <p:nvPr/>
        </p:nvPicPr>
        <p:blipFill>
          <a:blip r:embed="rId4" cstate="print"/>
          <a:srcRect/>
          <a:stretch>
            <a:fillRect/>
          </a:stretch>
        </p:blipFill>
        <p:spPr bwMode="auto">
          <a:xfrm>
            <a:off x="7092280" y="4653136"/>
            <a:ext cx="1152128" cy="11521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878225" y="1844824"/>
            <a:ext cx="3265775" cy="2592288"/>
          </a:xfrm>
          <a:prstGeom prst="rect">
            <a:avLst/>
          </a:prstGeom>
          <a:noFill/>
          <a:ln w="9525">
            <a:noFill/>
            <a:miter lim="800000"/>
            <a:headEnd/>
            <a:tailEnd/>
          </a:ln>
        </p:spPr>
      </p:pic>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en-US" sz="3200" dirty="0" smtClean="0">
                <a:solidFill>
                  <a:schemeClr val="bg1"/>
                </a:solidFill>
                <a:latin typeface="標楷體" pitchFamily="65" charset="-120"/>
                <a:ea typeface="標楷體" pitchFamily="65" charset="-120"/>
              </a:rPr>
              <a:t>神秘老人</a:t>
            </a:r>
            <a:r>
              <a:rPr lang="zh-TW" altLang="zh-TW" sz="3200" dirty="0" smtClean="0">
                <a:solidFill>
                  <a:schemeClr val="bg1"/>
                </a:solidFill>
                <a:latin typeface="標楷體" pitchFamily="65" charset="-120"/>
                <a:ea typeface="標楷體" pitchFamily="65" charset="-120"/>
              </a:rPr>
              <a:t>：年輕人阿，你要學會看穿這個世界的本質阿</a:t>
            </a:r>
            <a:r>
              <a:rPr lang="en-US" altLang="zh-TW" sz="3200" dirty="0" smtClean="0">
                <a:solidFill>
                  <a:schemeClr val="bg1"/>
                </a:solidFill>
                <a:latin typeface="標楷體" pitchFamily="65" charset="-120"/>
                <a:ea typeface="標楷體" pitchFamily="65" charset="-120"/>
              </a:rPr>
              <a:t>…</a:t>
            </a:r>
            <a:endParaRPr lang="zh-TW" altLang="zh-TW" sz="3200" dirty="0">
              <a:solidFill>
                <a:schemeClr val="bg1"/>
              </a:solidFill>
              <a:latin typeface="標楷體" pitchFamily="65" charset="-120"/>
              <a:ea typeface="標楷體" pitchFamily="65" charset="-120"/>
            </a:endParaRPr>
          </a:p>
        </p:txBody>
      </p:sp>
      <p:pic>
        <p:nvPicPr>
          <p:cNvPr id="8" name="Picture 1"/>
          <p:cNvPicPr>
            <a:picLocks noChangeAspect="1" noChangeArrowheads="1"/>
          </p:cNvPicPr>
          <p:nvPr/>
        </p:nvPicPr>
        <p:blipFill>
          <a:blip r:embed="rId4" cstate="print"/>
          <a:srcRect l="11111" r="5555"/>
          <a:stretch>
            <a:fillRect/>
          </a:stretch>
        </p:blipFill>
        <p:spPr bwMode="auto">
          <a:xfrm>
            <a:off x="7164288" y="4683881"/>
            <a:ext cx="1080120" cy="11213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878225" y="1844824"/>
            <a:ext cx="3265775" cy="2592288"/>
          </a:xfrm>
          <a:prstGeom prst="rect">
            <a:avLst/>
          </a:prstGeom>
          <a:noFill/>
          <a:ln w="9525">
            <a:noFill/>
            <a:miter lim="800000"/>
            <a:headEnd/>
            <a:tailEnd/>
          </a:ln>
        </p:spPr>
      </p:pic>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zh-TW" sz="3200" dirty="0" smtClean="0">
                <a:solidFill>
                  <a:schemeClr val="bg1"/>
                </a:solidFill>
                <a:latin typeface="標楷體" pitchFamily="65" charset="-120"/>
                <a:ea typeface="標楷體" pitchFamily="65" charset="-120"/>
              </a:rPr>
              <a:t>這世界的本質？世界不就是長得那個樣子嗎？</a:t>
            </a:r>
            <a:endParaRPr lang="zh-TW" altLang="zh-TW" sz="3200" dirty="0">
              <a:solidFill>
                <a:schemeClr val="bg1"/>
              </a:solidFill>
              <a:latin typeface="標楷體" pitchFamily="65" charset="-120"/>
              <a:ea typeface="標楷體" pitchFamily="65" charset="-120"/>
            </a:endParaRPr>
          </a:p>
        </p:txBody>
      </p:sp>
      <p:pic>
        <p:nvPicPr>
          <p:cNvPr id="9" name="Picture 2"/>
          <p:cNvPicPr>
            <a:picLocks noChangeAspect="1" noChangeArrowheads="1"/>
          </p:cNvPicPr>
          <p:nvPr/>
        </p:nvPicPr>
        <p:blipFill>
          <a:blip r:embed="rId4" cstate="print"/>
          <a:srcRect/>
          <a:stretch>
            <a:fillRect/>
          </a:stretch>
        </p:blipFill>
        <p:spPr bwMode="auto">
          <a:xfrm>
            <a:off x="7093992" y="4725144"/>
            <a:ext cx="1078408" cy="11023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878225" y="1844824"/>
            <a:ext cx="3265775" cy="2592288"/>
          </a:xfrm>
          <a:prstGeom prst="rect">
            <a:avLst/>
          </a:prstGeom>
          <a:noFill/>
          <a:ln w="9525">
            <a:noFill/>
            <a:miter lim="800000"/>
            <a:headEnd/>
            <a:tailEnd/>
          </a:ln>
        </p:spPr>
      </p:pic>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en-US" sz="3200" dirty="0" smtClean="0">
                <a:solidFill>
                  <a:schemeClr val="bg1"/>
                </a:solidFill>
                <a:latin typeface="標楷體" pitchFamily="65" charset="-120"/>
                <a:ea typeface="標楷體" pitchFamily="65" charset="-120"/>
              </a:rPr>
              <a:t>神秘老人</a:t>
            </a:r>
            <a:r>
              <a:rPr lang="zh-TW" altLang="zh-TW" sz="3200" dirty="0" smtClean="0">
                <a:solidFill>
                  <a:schemeClr val="bg1"/>
                </a:solidFill>
                <a:latin typeface="標楷體" pitchFamily="65" charset="-120"/>
                <a:ea typeface="標楷體" pitchFamily="65" charset="-120"/>
              </a:rPr>
              <a:t>：不，世界是由一堆的資訊所</a:t>
            </a:r>
            <a:r>
              <a:rPr lang="en-US" altLang="zh-TW" sz="3200" dirty="0" smtClean="0">
                <a:solidFill>
                  <a:schemeClr val="bg1"/>
                </a:solidFill>
                <a:latin typeface="標楷體" pitchFamily="65" charset="-120"/>
                <a:ea typeface="標楷體" pitchFamily="65" charset="-120"/>
              </a:rPr>
              <a:t/>
            </a:r>
            <a:br>
              <a:rPr lang="en-US" altLang="zh-TW" sz="3200" dirty="0" smtClean="0">
                <a:solidFill>
                  <a:schemeClr val="bg1"/>
                </a:solidFill>
                <a:latin typeface="標楷體" pitchFamily="65" charset="-120"/>
                <a:ea typeface="標楷體" pitchFamily="65" charset="-120"/>
              </a:rPr>
            </a:br>
            <a:r>
              <a:rPr lang="zh-TW" altLang="zh-TW" sz="3200" dirty="0" smtClean="0">
                <a:solidFill>
                  <a:schemeClr val="bg1"/>
                </a:solidFill>
                <a:latin typeface="標楷體" pitchFamily="65" charset="-120"/>
                <a:ea typeface="標楷體" pitchFamily="65" charset="-120"/>
              </a:rPr>
              <a:t>組成，藉由不同面向的觀察，我們</a:t>
            </a:r>
            <a:r>
              <a:rPr lang="en-US" altLang="zh-TW" sz="3200" dirty="0" smtClean="0">
                <a:solidFill>
                  <a:schemeClr val="bg1"/>
                </a:solidFill>
                <a:latin typeface="標楷體" pitchFamily="65" charset="-120"/>
                <a:ea typeface="標楷體" pitchFamily="65" charset="-120"/>
              </a:rPr>
              <a:t/>
            </a:r>
            <a:br>
              <a:rPr lang="en-US" altLang="zh-TW" sz="3200" dirty="0" smtClean="0">
                <a:solidFill>
                  <a:schemeClr val="bg1"/>
                </a:solidFill>
                <a:latin typeface="標楷體" pitchFamily="65" charset="-120"/>
                <a:ea typeface="標楷體" pitchFamily="65" charset="-120"/>
              </a:rPr>
            </a:br>
            <a:r>
              <a:rPr lang="zh-TW" altLang="zh-TW" sz="3200" dirty="0" smtClean="0">
                <a:solidFill>
                  <a:schemeClr val="bg1"/>
                </a:solidFill>
                <a:latin typeface="標楷體" pitchFamily="65" charset="-120"/>
                <a:ea typeface="標楷體" pitchFamily="65" charset="-120"/>
              </a:rPr>
              <a:t>就能夠重組出這個世界，像是這樣</a:t>
            </a:r>
            <a:endParaRPr lang="zh-TW" altLang="zh-TW" sz="3200" dirty="0">
              <a:solidFill>
                <a:schemeClr val="bg1"/>
              </a:solidFill>
              <a:latin typeface="標楷體" pitchFamily="65" charset="-120"/>
              <a:ea typeface="標楷體" pitchFamily="65" charset="-120"/>
            </a:endParaRPr>
          </a:p>
        </p:txBody>
      </p:sp>
      <p:pic>
        <p:nvPicPr>
          <p:cNvPr id="8" name="Picture 1"/>
          <p:cNvPicPr>
            <a:picLocks noChangeAspect="1" noChangeArrowheads="1"/>
          </p:cNvPicPr>
          <p:nvPr/>
        </p:nvPicPr>
        <p:blipFill>
          <a:blip r:embed="rId4" cstate="print"/>
          <a:srcRect l="11111" r="5555"/>
          <a:stretch>
            <a:fillRect/>
          </a:stretch>
        </p:blipFill>
        <p:spPr bwMode="auto">
          <a:xfrm>
            <a:off x="7164288" y="4683881"/>
            <a:ext cx="1080120" cy="11213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1000"/>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videoplayback.avi">
            <a:hlinkClick r:id="" action="ppaction://media"/>
          </p:cNvPr>
          <p:cNvPicPr>
            <a:picLocks noGrp="1" noRot="1" noChangeAspect="1"/>
          </p:cNvPicPr>
          <p:nvPr>
            <p:ph idx="1"/>
            <a:videoFile r:link="rId1"/>
          </p:nvPr>
        </p:nvPicPr>
        <p:blipFill>
          <a:blip r:embed="rId4" cstate="print"/>
          <a:stretch>
            <a:fillRect/>
          </a:stretch>
        </p:blipFill>
        <p:spPr>
          <a:xfrm>
            <a:off x="-1836712"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878225" y="1844824"/>
            <a:ext cx="3265775" cy="2592288"/>
          </a:xfrm>
          <a:prstGeom prst="rect">
            <a:avLst/>
          </a:prstGeom>
          <a:noFill/>
          <a:ln w="9525">
            <a:noFill/>
            <a:miter lim="800000"/>
            <a:headEnd/>
            <a:tailEnd/>
          </a:ln>
        </p:spPr>
      </p:pic>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zh-TW" sz="3200" dirty="0" smtClean="0">
                <a:solidFill>
                  <a:schemeClr val="bg1"/>
                </a:solidFill>
                <a:latin typeface="標楷體" pitchFamily="65" charset="-120"/>
                <a:ea typeface="標楷體" pitchFamily="65" charset="-120"/>
              </a:rPr>
              <a:t>這跟我平常看到的世界有什麼不一樣？</a:t>
            </a:r>
            <a:endParaRPr lang="zh-TW" altLang="zh-TW" sz="3200" dirty="0">
              <a:solidFill>
                <a:schemeClr val="bg1"/>
              </a:solidFill>
              <a:latin typeface="標楷體" pitchFamily="65" charset="-120"/>
              <a:ea typeface="標楷體" pitchFamily="65" charset="-120"/>
            </a:endParaRPr>
          </a:p>
        </p:txBody>
      </p:sp>
      <p:pic>
        <p:nvPicPr>
          <p:cNvPr id="7" name="Picture 2"/>
          <p:cNvPicPr>
            <a:picLocks noChangeAspect="1" noChangeArrowheads="1"/>
          </p:cNvPicPr>
          <p:nvPr/>
        </p:nvPicPr>
        <p:blipFill>
          <a:blip r:embed="rId4" cstate="print"/>
          <a:srcRect/>
          <a:stretch>
            <a:fillRect/>
          </a:stretch>
        </p:blipFill>
        <p:spPr bwMode="auto">
          <a:xfrm>
            <a:off x="7092280" y="4725144"/>
            <a:ext cx="1152128" cy="11521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5" name="標題 1"/>
          <p:cNvSpPr txBox="1">
            <a:spLocks/>
          </p:cNvSpPr>
          <p:nvPr/>
        </p:nvSpPr>
        <p:spPr>
          <a:xfrm>
            <a:off x="467544" y="260648"/>
            <a:ext cx="8229600" cy="1143000"/>
          </a:xfrm>
          <a:prstGeom prst="rect">
            <a:avLst/>
          </a:prstGeom>
          <a:solidFill>
            <a:srgbClr val="FFFF00">
              <a:alpha val="68000"/>
            </a:srgbClr>
          </a:solidFill>
        </p:spPr>
        <p:txBody>
          <a:bodyPr vert="horz" lIns="91440" tIns="45720" rIns="91440" bIns="45720" rtlCol="0" anchor="ctr">
            <a:normAutofit/>
          </a:bodyPr>
          <a:lstStyle/>
          <a:p>
            <a:pPr lvl="0">
              <a:spcBef>
                <a:spcPct val="0"/>
              </a:spcBef>
            </a:pPr>
            <a:r>
              <a:rPr lang="zh-TW" altLang="en-US" sz="4400" dirty="0" smtClean="0">
                <a:latin typeface="標楷體" pitchFamily="65" charset="-120"/>
                <a:ea typeface="標楷體" pitchFamily="65" charset="-120"/>
                <a:cs typeface="+mj-cs"/>
              </a:rPr>
              <a:t>是一些生活中很實用的科技？</a:t>
            </a:r>
            <a:endParaRPr kumimoji="0" lang="zh-TW" altLang="en-US" sz="44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j-cs"/>
            </a:endParaRPr>
          </a:p>
        </p:txBody>
      </p:sp>
      <p:sp>
        <p:nvSpPr>
          <p:cNvPr id="6" name="內容版面配置區 2"/>
          <p:cNvSpPr txBox="1">
            <a:spLocks/>
          </p:cNvSpPr>
          <p:nvPr/>
        </p:nvSpPr>
        <p:spPr>
          <a:xfrm>
            <a:off x="395536" y="1528192"/>
            <a:ext cx="8363272" cy="4133056"/>
          </a:xfrm>
          <a:prstGeom prst="rect">
            <a:avLst/>
          </a:prstGeom>
          <a:solidFill>
            <a:srgbClr val="FFFF00">
              <a:alpha val="54000"/>
            </a:srgbClr>
          </a:solidFill>
        </p:spPr>
        <p:txBody>
          <a:bodyPr vert="horz" lIns="91440" tIns="45720" rIns="91440" bIns="45720" rtlCol="0">
            <a:normAutofit lnSpcReduction="10000"/>
          </a:bodyPr>
          <a:lstStyle/>
          <a:p>
            <a:pPr lvl="0" algn="ctr">
              <a:spcBef>
                <a:spcPct val="0"/>
              </a:spcBef>
            </a:pPr>
            <a:r>
              <a:rPr lang="zh-TW" altLang="en-US" sz="3200" b="1" dirty="0" smtClean="0">
                <a:latin typeface="標楷體" pitchFamily="65" charset="-120"/>
                <a:ea typeface="標楷體" pitchFamily="65" charset="-120"/>
              </a:rPr>
              <a:t>手機拍商品 </a:t>
            </a:r>
            <a:r>
              <a:rPr lang="en-US" altLang="zh-TW" sz="3200" b="1" dirty="0" smtClean="0">
                <a:latin typeface="標楷體" pitchFamily="65" charset="-120"/>
                <a:ea typeface="標楷體" pitchFamily="65" charset="-120"/>
              </a:rPr>
              <a:t>5</a:t>
            </a:r>
            <a:r>
              <a:rPr lang="zh-TW" altLang="en-US" sz="3200" b="1" dirty="0" smtClean="0">
                <a:latin typeface="標楷體" pitchFamily="65" charset="-120"/>
                <a:ea typeface="標楷體" pitchFamily="65" charset="-120"/>
              </a:rPr>
              <a:t>秒秀比價資訊</a:t>
            </a:r>
            <a:endParaRPr lang="zh-TW" altLang="en-US" sz="3200" dirty="0" smtClean="0">
              <a:latin typeface="標楷體" pitchFamily="65" charset="-120"/>
              <a:ea typeface="標楷體" pitchFamily="65" charset="-120"/>
            </a:endParaRPr>
          </a:p>
          <a:p>
            <a:r>
              <a:rPr lang="en-US" altLang="zh-TW" sz="3200" dirty="0" smtClean="0">
                <a:latin typeface="標楷體" pitchFamily="65" charset="-120"/>
                <a:ea typeface="標楷體" pitchFamily="65" charset="-120"/>
              </a:rPr>
              <a:t>	</a:t>
            </a:r>
            <a:r>
              <a:rPr lang="zh-TW" altLang="en-US" sz="3200" dirty="0" smtClean="0">
                <a:latin typeface="標楷體" pitchFamily="65" charset="-120"/>
                <a:ea typeface="標楷體" pitchFamily="65" charset="-120"/>
              </a:rPr>
              <a:t>很多人逛街時看到心儀的包包卻買不下手，擔心買貴花了冤枉錢</a:t>
            </a:r>
            <a:endParaRPr lang="en-US" altLang="zh-TW" sz="3200" dirty="0" smtClean="0">
              <a:latin typeface="標楷體" pitchFamily="65" charset="-120"/>
              <a:ea typeface="標楷體" pitchFamily="65" charset="-120"/>
            </a:endParaRPr>
          </a:p>
          <a:p>
            <a:r>
              <a:rPr lang="en-US" altLang="zh-TW" sz="3200" dirty="0" smtClean="0">
                <a:latin typeface="標楷體" pitchFamily="65" charset="-120"/>
                <a:ea typeface="標楷體" pitchFamily="65" charset="-120"/>
              </a:rPr>
              <a:t>	</a:t>
            </a:r>
            <a:r>
              <a:rPr lang="zh-TW" altLang="en-US" sz="3200" dirty="0" smtClean="0">
                <a:latin typeface="標楷體" pitchFamily="65" charset="-120"/>
                <a:ea typeface="標楷體" pitchFamily="65" charset="-120"/>
              </a:rPr>
              <a:t>只要用手機拍商品系統會在五秒內自動分析出相似物品的品名和價格等資訊，供比價參考。</a:t>
            </a:r>
            <a:endParaRPr lang="en-US" altLang="zh-TW" sz="3200" dirty="0" smtClean="0">
              <a:latin typeface="標楷體" pitchFamily="65" charset="-120"/>
              <a:ea typeface="標楷體" pitchFamily="65" charset="-120"/>
            </a:endParaRPr>
          </a:p>
          <a:p>
            <a:r>
              <a:rPr lang="en-US" altLang="zh-TW" sz="3200" dirty="0" smtClean="0">
                <a:latin typeface="標楷體" pitchFamily="65" charset="-120"/>
                <a:ea typeface="標楷體" pitchFamily="65" charset="-120"/>
              </a:rPr>
              <a:t>	</a:t>
            </a:r>
            <a:r>
              <a:rPr lang="zh-TW" altLang="en-US" sz="3200" dirty="0" smtClean="0">
                <a:latin typeface="標楷體" pitchFamily="65" charset="-120"/>
                <a:ea typeface="標楷體" pitchFamily="65" charset="-120"/>
              </a:rPr>
              <a:t>手機系統業者普遍認為這類服務對智慧型手機用戶有吸引力，將評估技術合作可行性。</a:t>
            </a:r>
            <a:br>
              <a:rPr lang="zh-TW" altLang="en-US" sz="3200" dirty="0" smtClean="0">
                <a:latin typeface="標楷體" pitchFamily="65" charset="-120"/>
                <a:ea typeface="標楷體" pitchFamily="65" charset="-120"/>
              </a:rPr>
            </a:br>
            <a:endParaRPr lang="zh-TW" altLang="en-US" sz="3200" dirty="0" smtClean="0">
              <a:latin typeface="標楷體" pitchFamily="65" charset="-120"/>
              <a:ea typeface="標楷體" pitchFamily="65" charset="-120"/>
            </a:endParaRPr>
          </a:p>
          <a:p>
            <a:endParaRPr lang="zh-TW" altLang="en-US" sz="3200" dirty="0">
              <a:latin typeface="標楷體" pitchFamily="65" charset="-120"/>
              <a:ea typeface="標楷體" pitchFamily="65" charset="-120"/>
            </a:endParaRPr>
          </a:p>
        </p:txBody>
      </p:sp>
      <p:pic>
        <p:nvPicPr>
          <p:cNvPr id="4" name="圖片 3" descr="31906522_badc6ab6a92366916adc28c647ed50db_160x.jpg"/>
          <p:cNvPicPr>
            <a:picLocks noChangeAspect="1"/>
          </p:cNvPicPr>
          <p:nvPr/>
        </p:nvPicPr>
        <p:blipFill>
          <a:blip r:embed="rId3" cstate="print"/>
          <a:stretch>
            <a:fillRect/>
          </a:stretch>
        </p:blipFill>
        <p:spPr>
          <a:xfrm>
            <a:off x="6156176" y="5199916"/>
            <a:ext cx="2327136" cy="165808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878225" y="1844824"/>
            <a:ext cx="3265775" cy="2592288"/>
          </a:xfrm>
          <a:prstGeom prst="rect">
            <a:avLst/>
          </a:prstGeom>
          <a:noFill/>
          <a:ln w="9525">
            <a:noFill/>
            <a:miter lim="800000"/>
            <a:headEnd/>
            <a:tailEnd/>
          </a:ln>
        </p:spPr>
      </p:pic>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en-US" sz="3200" dirty="0" smtClean="0">
                <a:solidFill>
                  <a:schemeClr val="bg1"/>
                </a:solidFill>
                <a:latin typeface="標楷體" pitchFamily="65" charset="-120"/>
                <a:ea typeface="標楷體" pitchFamily="65" charset="-120"/>
              </a:rPr>
              <a:t>神秘老人</a:t>
            </a:r>
            <a:r>
              <a:rPr lang="zh-TW" altLang="zh-TW" sz="3200" dirty="0" smtClean="0">
                <a:solidFill>
                  <a:schemeClr val="bg1"/>
                </a:solidFill>
                <a:latin typeface="標楷體" pitchFamily="65" charset="-120"/>
                <a:ea typeface="標楷體" pitchFamily="65" charset="-120"/>
              </a:rPr>
              <a:t>：不，你平常看到的，</a:t>
            </a:r>
            <a:r>
              <a:rPr lang="en-US" altLang="zh-TW" sz="3200" dirty="0" smtClean="0">
                <a:solidFill>
                  <a:schemeClr val="bg1"/>
                </a:solidFill>
                <a:latin typeface="標楷體" pitchFamily="65" charset="-120"/>
                <a:ea typeface="標楷體" pitchFamily="65" charset="-120"/>
              </a:rPr>
              <a:t/>
            </a:r>
            <a:br>
              <a:rPr lang="en-US" altLang="zh-TW" sz="3200" dirty="0" smtClean="0">
                <a:solidFill>
                  <a:schemeClr val="bg1"/>
                </a:solidFill>
                <a:latin typeface="標楷體" pitchFamily="65" charset="-120"/>
                <a:ea typeface="標楷體" pitchFamily="65" charset="-120"/>
              </a:rPr>
            </a:br>
            <a:r>
              <a:rPr lang="zh-TW" altLang="zh-TW" sz="3200" dirty="0" smtClean="0">
                <a:solidFill>
                  <a:schemeClr val="bg1"/>
                </a:solidFill>
                <a:latin typeface="標楷體" pitchFamily="65" charset="-120"/>
                <a:ea typeface="標楷體" pitchFamily="65" charset="-120"/>
              </a:rPr>
              <a:t>就只是表象而已，只是個界面，</a:t>
            </a:r>
            <a:r>
              <a:rPr lang="en-US" altLang="zh-TW" sz="3200" dirty="0" smtClean="0">
                <a:solidFill>
                  <a:schemeClr val="bg1"/>
                </a:solidFill>
                <a:latin typeface="標楷體" pitchFamily="65" charset="-120"/>
                <a:ea typeface="標楷體" pitchFamily="65" charset="-120"/>
              </a:rPr>
              <a:t/>
            </a:r>
            <a:br>
              <a:rPr lang="en-US" altLang="zh-TW" sz="3200" dirty="0" smtClean="0">
                <a:solidFill>
                  <a:schemeClr val="bg1"/>
                </a:solidFill>
                <a:latin typeface="標楷體" pitchFamily="65" charset="-120"/>
                <a:ea typeface="標楷體" pitchFamily="65" charset="-120"/>
              </a:rPr>
            </a:br>
            <a:r>
              <a:rPr lang="zh-TW" altLang="zh-TW" sz="3200" dirty="0" smtClean="0">
                <a:solidFill>
                  <a:schemeClr val="bg1"/>
                </a:solidFill>
                <a:latin typeface="標楷體" pitchFamily="65" charset="-120"/>
                <a:ea typeface="標楷體" pitchFamily="65" charset="-120"/>
              </a:rPr>
              <a:t>你需要更深入的去看</a:t>
            </a:r>
          </a:p>
        </p:txBody>
      </p:sp>
      <p:pic>
        <p:nvPicPr>
          <p:cNvPr id="8" name="Picture 1"/>
          <p:cNvPicPr>
            <a:picLocks noChangeAspect="1" noChangeArrowheads="1"/>
          </p:cNvPicPr>
          <p:nvPr/>
        </p:nvPicPr>
        <p:blipFill>
          <a:blip r:embed="rId4" cstate="print"/>
          <a:srcRect l="11111" r="5555"/>
          <a:stretch>
            <a:fillRect/>
          </a:stretch>
        </p:blipFill>
        <p:spPr bwMode="auto">
          <a:xfrm>
            <a:off x="7164288" y="4683881"/>
            <a:ext cx="1080120" cy="11213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878225" y="1844824"/>
            <a:ext cx="3265775" cy="2592288"/>
          </a:xfrm>
          <a:prstGeom prst="rect">
            <a:avLst/>
          </a:prstGeom>
          <a:noFill/>
          <a:ln w="9525">
            <a:noFill/>
            <a:miter lim="800000"/>
            <a:headEnd/>
            <a:tailEnd/>
          </a:ln>
        </p:spPr>
      </p:pic>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zh-TW" sz="3200" dirty="0" smtClean="0">
                <a:solidFill>
                  <a:schemeClr val="bg1"/>
                </a:solidFill>
                <a:latin typeface="標楷體" pitchFamily="65" charset="-120"/>
                <a:ea typeface="標楷體" pitchFamily="65" charset="-120"/>
              </a:rPr>
              <a:t>沒有辦法在更深入啦</a:t>
            </a:r>
            <a:endParaRPr lang="zh-TW" altLang="zh-TW" sz="3200" dirty="0">
              <a:solidFill>
                <a:schemeClr val="bg1"/>
              </a:solidFill>
              <a:latin typeface="標楷體" pitchFamily="65" charset="-120"/>
              <a:ea typeface="標楷體" pitchFamily="65" charset="-120"/>
            </a:endParaRPr>
          </a:p>
        </p:txBody>
      </p:sp>
      <p:pic>
        <p:nvPicPr>
          <p:cNvPr id="8" name="Picture 2"/>
          <p:cNvPicPr>
            <a:picLocks noChangeAspect="1" noChangeArrowheads="1"/>
          </p:cNvPicPr>
          <p:nvPr/>
        </p:nvPicPr>
        <p:blipFill>
          <a:blip r:embed="rId4" cstate="print"/>
          <a:srcRect/>
          <a:stretch>
            <a:fillRect/>
          </a:stretch>
        </p:blipFill>
        <p:spPr bwMode="auto">
          <a:xfrm>
            <a:off x="7092280" y="4725144"/>
            <a:ext cx="1078408" cy="11023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878225" y="1844824"/>
            <a:ext cx="3265775" cy="2592288"/>
          </a:xfrm>
          <a:prstGeom prst="rect">
            <a:avLst/>
          </a:prstGeom>
          <a:noFill/>
          <a:ln w="9525">
            <a:noFill/>
            <a:miter lim="800000"/>
            <a:headEnd/>
            <a:tailEnd/>
          </a:ln>
        </p:spPr>
      </p:pic>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en-US" sz="3200" dirty="0" smtClean="0">
                <a:solidFill>
                  <a:schemeClr val="bg1"/>
                </a:solidFill>
                <a:latin typeface="標楷體" pitchFamily="65" charset="-120"/>
                <a:ea typeface="標楷體" pitchFamily="65" charset="-120"/>
              </a:rPr>
              <a:t>神秘老人</a:t>
            </a:r>
            <a:r>
              <a:rPr lang="zh-TW" altLang="zh-TW" sz="3200" dirty="0" smtClean="0">
                <a:solidFill>
                  <a:schemeClr val="bg1"/>
                </a:solidFill>
                <a:latin typeface="標楷體" pitchFamily="65" charset="-120"/>
                <a:ea typeface="標楷體" pitchFamily="65" charset="-120"/>
              </a:rPr>
              <a:t>：不，每件事一定有更深入的觀點，你只是要去發現他而已</a:t>
            </a:r>
            <a:r>
              <a:rPr lang="zh-TW" altLang="en-US" sz="3200" dirty="0" smtClean="0">
                <a:solidFill>
                  <a:schemeClr val="bg1"/>
                </a:solidFill>
                <a:latin typeface="標楷體" pitchFamily="65" charset="-120"/>
                <a:ea typeface="標楷體" pitchFamily="65" charset="-120"/>
              </a:rPr>
              <a:t>，仔細的想想</a:t>
            </a:r>
            <a:endParaRPr lang="zh-TW" altLang="zh-TW" sz="3200" dirty="0" smtClean="0">
              <a:solidFill>
                <a:schemeClr val="bg1"/>
              </a:solidFill>
              <a:latin typeface="標楷體" pitchFamily="65" charset="-120"/>
              <a:ea typeface="標楷體" pitchFamily="65" charset="-120"/>
            </a:endParaRPr>
          </a:p>
        </p:txBody>
      </p:sp>
      <p:pic>
        <p:nvPicPr>
          <p:cNvPr id="8" name="Picture 1"/>
          <p:cNvPicPr>
            <a:picLocks noChangeAspect="1" noChangeArrowheads="1"/>
          </p:cNvPicPr>
          <p:nvPr/>
        </p:nvPicPr>
        <p:blipFill>
          <a:blip r:embed="rId4" cstate="print"/>
          <a:srcRect l="11111" r="5555"/>
          <a:stretch>
            <a:fillRect/>
          </a:stretch>
        </p:blipFill>
        <p:spPr bwMode="auto">
          <a:xfrm>
            <a:off x="7164288" y="4683881"/>
            <a:ext cx="1080120" cy="11213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zh-TW" altLang="zh-TW" dirty="0" smtClean="0">
                <a:solidFill>
                  <a:schemeClr val="bg1"/>
                </a:solidFill>
              </a:rPr>
              <a:t>資訊是什麼？</a:t>
            </a:r>
            <a:endParaRPr lang="zh-TW" altLang="en-US" dirty="0"/>
          </a:p>
        </p:txBody>
      </p:sp>
      <p:sp>
        <p:nvSpPr>
          <p:cNvPr id="3" name="內容版面配置區 2"/>
          <p:cNvSpPr>
            <a:spLocks noGrp="1"/>
          </p:cNvSpPr>
          <p:nvPr>
            <p:ph type="subTitle" idx="1"/>
          </p:nvPr>
        </p:nvSpPr>
        <p:spPr/>
        <p:txBody>
          <a:bodyPr>
            <a:normAutofit/>
          </a:bodyPr>
          <a:lstStyle/>
          <a:p>
            <a:endParaRPr lang="en-US" altLang="zh-TW" dirty="0" smtClean="0">
              <a:solidFill>
                <a:schemeClr val="bg1"/>
              </a:solidFill>
            </a:endParaRPr>
          </a:p>
          <a:p>
            <a:endParaRPr lang="zh-TW" alt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標題 5"/>
          <p:cNvSpPr>
            <a:spLocks noGrp="1"/>
          </p:cNvSpPr>
          <p:nvPr>
            <p:ph type="ctrTitle"/>
          </p:nvPr>
        </p:nvSpPr>
        <p:spPr/>
        <p:txBody>
          <a:bodyPr>
            <a:normAutofit/>
          </a:bodyPr>
          <a:lstStyle/>
          <a:p>
            <a:r>
              <a:rPr lang="zh-TW" altLang="zh-TW" dirty="0" smtClean="0">
                <a:solidFill>
                  <a:schemeClr val="bg1"/>
                </a:solidFill>
              </a:rPr>
              <a:t>你覺得程式可以做到什麼？</a:t>
            </a:r>
            <a:r>
              <a:rPr lang="en-US" altLang="zh-TW" dirty="0" smtClean="0">
                <a:solidFill>
                  <a:schemeClr val="bg1"/>
                </a:solidFill>
              </a:rPr>
              <a:t/>
            </a:r>
            <a:br>
              <a:rPr lang="en-US" altLang="zh-TW" dirty="0" smtClean="0">
                <a:solidFill>
                  <a:schemeClr val="bg1"/>
                </a:solidFill>
              </a:rPr>
            </a:br>
            <a:r>
              <a:rPr lang="zh-TW" altLang="zh-TW" dirty="0" smtClean="0">
                <a:solidFill>
                  <a:schemeClr val="bg1"/>
                </a:solidFill>
              </a:rPr>
              <a:t>做不到什麼？</a:t>
            </a:r>
            <a:endParaRPr lang="zh-TW" altLang="en-US" dirty="0"/>
          </a:p>
        </p:txBody>
      </p:sp>
      <p:sp>
        <p:nvSpPr>
          <p:cNvPr id="7" name="副標題 6"/>
          <p:cNvSpPr>
            <a:spLocks noGrp="1"/>
          </p:cNvSpPr>
          <p:nvPr>
            <p:ph type="subTitle" idx="1"/>
          </p:nvPr>
        </p:nvSpPr>
        <p:spPr/>
        <p:txBody>
          <a:bodyPr/>
          <a:lstStyle/>
          <a:p>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96752"/>
            <a:ext cx="8229600" cy="1972816"/>
          </a:xfrm>
        </p:spPr>
        <p:txBody>
          <a:bodyPr/>
          <a:lstStyle/>
          <a:p>
            <a:endParaRPr lang="en-US" altLang="zh-TW" dirty="0" smtClean="0">
              <a:solidFill>
                <a:schemeClr val="bg1"/>
              </a:solidFill>
            </a:endParaRPr>
          </a:p>
          <a:p>
            <a:r>
              <a:rPr lang="zh-TW" altLang="en-US" dirty="0" smtClean="0">
                <a:solidFill>
                  <a:schemeClr val="bg1"/>
                </a:solidFill>
              </a:rPr>
              <a:t>我年輕的時候</a:t>
            </a:r>
            <a:r>
              <a:rPr lang="en-US" altLang="zh-TW" dirty="0" smtClean="0">
                <a:solidFill>
                  <a:schemeClr val="bg1"/>
                </a:solidFill>
              </a:rPr>
              <a:t>(</a:t>
            </a:r>
            <a:r>
              <a:rPr lang="zh-TW" altLang="en-US" dirty="0" smtClean="0">
                <a:solidFill>
                  <a:schemeClr val="bg1"/>
                </a:solidFill>
              </a:rPr>
              <a:t>右下角是我年輕時的照片</a:t>
            </a:r>
            <a:r>
              <a:rPr lang="en-US" altLang="zh-TW" dirty="0" smtClean="0">
                <a:solidFill>
                  <a:schemeClr val="bg1"/>
                </a:solidFill>
              </a:rPr>
              <a:t>)</a:t>
            </a:r>
            <a:br>
              <a:rPr lang="en-US" altLang="zh-TW" dirty="0" smtClean="0">
                <a:solidFill>
                  <a:schemeClr val="bg1"/>
                </a:solidFill>
              </a:rPr>
            </a:br>
            <a:r>
              <a:rPr lang="zh-TW" altLang="zh-TW" dirty="0" smtClean="0">
                <a:solidFill>
                  <a:schemeClr val="bg1"/>
                </a:solidFill>
              </a:rPr>
              <a:t>曾</a:t>
            </a:r>
            <a:r>
              <a:rPr lang="zh-TW" altLang="en-US" dirty="0" smtClean="0">
                <a:solidFill>
                  <a:schemeClr val="bg1"/>
                </a:solidFill>
              </a:rPr>
              <a:t>為這個世界留下了一句名言：</a:t>
            </a:r>
            <a:endParaRPr lang="zh-TW" altLang="zh-TW" dirty="0" smtClean="0">
              <a:solidFill>
                <a:schemeClr val="bg1"/>
              </a:solidFill>
            </a:endParaRPr>
          </a:p>
          <a:p>
            <a:endParaRPr lang="en-US" altLang="zh-TW" dirty="0" smtClean="0">
              <a:solidFill>
                <a:schemeClr val="bg1"/>
              </a:solidFill>
            </a:endParaRPr>
          </a:p>
        </p:txBody>
      </p:sp>
      <p:pic>
        <p:nvPicPr>
          <p:cNvPr id="46082" name="Picture 2" descr="http://www.cpmah.org.tw/2002/home/c91a115/www/GIF/10.GIF"/>
          <p:cNvPicPr>
            <a:picLocks noChangeAspect="1" noChangeArrowheads="1"/>
          </p:cNvPicPr>
          <p:nvPr/>
        </p:nvPicPr>
        <p:blipFill>
          <a:blip r:embed="rId3" cstate="print"/>
          <a:srcRect/>
          <a:stretch>
            <a:fillRect/>
          </a:stretch>
        </p:blipFill>
        <p:spPr bwMode="auto">
          <a:xfrm>
            <a:off x="7236296" y="2420888"/>
            <a:ext cx="1428750" cy="1390651"/>
          </a:xfrm>
          <a:prstGeom prst="rect">
            <a:avLst/>
          </a:prstGeom>
          <a:noFill/>
        </p:spPr>
      </p:pic>
      <p:sp>
        <p:nvSpPr>
          <p:cNvPr id="5" name="矩形 4"/>
          <p:cNvSpPr/>
          <p:nvPr/>
        </p:nvSpPr>
        <p:spPr>
          <a:xfrm>
            <a:off x="539552" y="3501008"/>
            <a:ext cx="7802136" cy="2585323"/>
          </a:xfrm>
          <a:prstGeom prst="rect">
            <a:avLst/>
          </a:prstGeom>
          <a:noFill/>
        </p:spPr>
        <p:txBody>
          <a:bodyPr wrap="none" lIns="91440" tIns="45720" rIns="91440" bIns="45720">
            <a:spAutoFit/>
          </a:bodyPr>
          <a:lstStyle/>
          <a:p>
            <a:pPr algn="ctr"/>
            <a:r>
              <a:rPr lang="zh-TW" altLang="zh-TW"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101600">
                    <a:schemeClr val="accent2">
                      <a:satMod val="175000"/>
                      <a:alpha val="40000"/>
                    </a:schemeClr>
                  </a:glow>
                  <a:reflection blurRad="6350" stA="60000" endA="900" endPos="58000" dir="5400000" sy="-100000" algn="bl" rotWithShape="0"/>
                </a:effectLst>
              </a:rPr>
              <a:t>只要你能精確的描述</a:t>
            </a:r>
            <a:endParaRPr lang="en-US" altLang="zh-TW"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101600">
                  <a:schemeClr val="accent2">
                    <a:satMod val="175000"/>
                    <a:alpha val="40000"/>
                  </a:schemeClr>
                </a:glow>
                <a:reflection blurRad="6350" stA="60000" endA="900" endPos="58000" dir="5400000" sy="-100000" algn="bl" rotWithShape="0"/>
              </a:effectLst>
            </a:endParaRPr>
          </a:p>
          <a:p>
            <a:pPr algn="ctr"/>
            <a:r>
              <a:rPr lang="zh-TW" altLang="zh-TW"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101600">
                    <a:schemeClr val="accent2">
                      <a:satMod val="175000"/>
                      <a:alpha val="40000"/>
                    </a:schemeClr>
                  </a:glow>
                  <a:reflection blurRad="6350" stA="60000" endA="900" endPos="58000" dir="5400000" sy="-100000" algn="bl" rotWithShape="0"/>
                </a:effectLst>
              </a:rPr>
              <a:t>電腦做不到什麼，</a:t>
            </a:r>
            <a:endParaRPr lang="en-US" altLang="zh-TW"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101600">
                  <a:schemeClr val="accent2">
                    <a:satMod val="175000"/>
                    <a:alpha val="40000"/>
                  </a:schemeClr>
                </a:glow>
                <a:reflection blurRad="6350" stA="60000" endA="900" endPos="58000" dir="5400000" sy="-100000" algn="bl" rotWithShape="0"/>
              </a:effectLst>
            </a:endParaRPr>
          </a:p>
          <a:p>
            <a:pPr algn="ctr"/>
            <a:r>
              <a:rPr lang="zh-TW" altLang="zh-TW"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101600">
                    <a:schemeClr val="accent2">
                      <a:satMod val="175000"/>
                      <a:alpha val="40000"/>
                    </a:schemeClr>
                  </a:glow>
                  <a:reflection blurRad="6350" stA="60000" endA="900" endPos="58000" dir="5400000" sy="-100000" algn="bl" rotWithShape="0"/>
                </a:effectLst>
              </a:rPr>
              <a:t>我就可以讓電腦做到什麼</a:t>
            </a:r>
            <a:endParaRPr lang="zh-TW" alt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101600">
                  <a:schemeClr val="accent2">
                    <a:satMod val="175000"/>
                    <a:alpha val="40000"/>
                  </a:schemeClr>
                </a:glow>
                <a:reflection blurRad="6350" stA="60000" endA="900" endPos="58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6082"/>
                                        </p:tgtEl>
                                        <p:attrNameLst>
                                          <p:attrName>style.visibility</p:attrName>
                                        </p:attrNameLst>
                                      </p:cBhvr>
                                      <p:to>
                                        <p:strVal val="visible"/>
                                      </p:to>
                                    </p:set>
                                    <p:animEffect transition="in" filter="circle(in)">
                                      <p:cBhvr>
                                        <p:cTn id="10" dur="500"/>
                                        <p:tgtEl>
                                          <p:spTgt spid="4608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0" y="0"/>
            <a:ext cx="9144000" cy="7017306"/>
          </a:xfrm>
          <a:prstGeom prst="rect">
            <a:avLst/>
          </a:prstGeom>
          <a:solidFill>
            <a:schemeClr val="bg1">
              <a:alpha val="75000"/>
            </a:schemeClr>
          </a:solidFill>
        </p:spPr>
        <p:txBody>
          <a:bodyPr wrap="square" rtlCol="0">
            <a:spAutoFit/>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
        <p:nvSpPr>
          <p:cNvPr id="2" name="標題 1"/>
          <p:cNvSpPr>
            <a:spLocks noGrp="1"/>
          </p:cNvSpPr>
          <p:nvPr>
            <p:ph type="title"/>
          </p:nvPr>
        </p:nvSpPr>
        <p:spPr>
          <a:xfrm>
            <a:off x="457200" y="274638"/>
            <a:ext cx="8229600" cy="1426170"/>
          </a:xfrm>
          <a:solidFill>
            <a:schemeClr val="bg1">
              <a:alpha val="50000"/>
            </a:schemeClr>
          </a:solidFill>
        </p:spPr>
        <p:txBody>
          <a:bodyPr>
            <a:normAutofit fontScale="90000"/>
          </a:bodyPr>
          <a:lstStyle/>
          <a:p>
            <a:pPr lvl="0"/>
            <a:r>
              <a:rPr lang="zh-TW" altLang="zh-TW" dirty="0" smtClean="0"/>
              <a:t>資訊科學</a:t>
            </a:r>
            <a:r>
              <a:rPr lang="en-US" altLang="zh-TW" dirty="0" smtClean="0"/>
              <a:t/>
            </a:r>
            <a:br>
              <a:rPr lang="en-US" altLang="zh-TW" dirty="0" smtClean="0"/>
            </a:br>
            <a:r>
              <a:rPr lang="zh-TW" altLang="zh-TW" dirty="0" smtClean="0"/>
              <a:t>是一個描述的科學</a:t>
            </a:r>
            <a:endParaRPr lang="zh-TW" altLang="en-US" dirty="0"/>
          </a:p>
        </p:txBody>
      </p:sp>
      <p:sp>
        <p:nvSpPr>
          <p:cNvPr id="3" name="內容版面配置區 2"/>
          <p:cNvSpPr>
            <a:spLocks noGrp="1"/>
          </p:cNvSpPr>
          <p:nvPr>
            <p:ph idx="1"/>
          </p:nvPr>
        </p:nvSpPr>
        <p:spPr>
          <a:xfrm>
            <a:off x="457200" y="1916832"/>
            <a:ext cx="8229600" cy="4536504"/>
          </a:xfrm>
          <a:solidFill>
            <a:schemeClr val="bg1">
              <a:alpha val="49000"/>
            </a:schemeClr>
          </a:solidFill>
        </p:spPr>
        <p:txBody>
          <a:bodyPr/>
          <a:lstStyle/>
          <a:p>
            <a:r>
              <a:rPr lang="zh-TW" altLang="zh-TW" dirty="0" smtClean="0"/>
              <a:t>文學家描述情感</a:t>
            </a:r>
            <a:endParaRPr lang="en-US" altLang="zh-TW" dirty="0" smtClean="0"/>
          </a:p>
          <a:p>
            <a:r>
              <a:rPr lang="zh-TW" altLang="en-US" dirty="0" smtClean="0"/>
              <a:t>資訊工程</a:t>
            </a:r>
            <a:r>
              <a:rPr lang="zh-TW" altLang="zh-TW" dirty="0" smtClean="0"/>
              <a:t>描述問題與</a:t>
            </a:r>
            <a:r>
              <a:rPr lang="zh-TW" altLang="en-US" dirty="0" smtClean="0"/>
              <a:t>解決問題的步驟</a:t>
            </a:r>
            <a:endParaRPr lang="zh-TW" altLang="zh-TW" dirty="0" smtClean="0"/>
          </a:p>
          <a:p>
            <a:pPr lvl="0"/>
            <a:endParaRPr lang="en-US" altLang="zh-TW" dirty="0" smtClean="0"/>
          </a:p>
          <a:p>
            <a:pPr lvl="0"/>
            <a:r>
              <a:rPr lang="zh-TW" altLang="en-US" dirty="0" smtClean="0"/>
              <a:t>只要給電腦足夠的訊息</a:t>
            </a:r>
            <a:endParaRPr lang="zh-TW" altLang="zh-TW" dirty="0" smtClean="0"/>
          </a:p>
          <a:p>
            <a:pPr lvl="1"/>
            <a:r>
              <a:rPr lang="zh-TW" altLang="en-US" dirty="0" smtClean="0"/>
              <a:t>假設我們忽略時間是有限的因素</a:t>
            </a:r>
            <a:endParaRPr lang="en-US" altLang="zh-TW" dirty="0" smtClean="0"/>
          </a:p>
          <a:p>
            <a:pPr lvl="0">
              <a:buNone/>
            </a:pPr>
            <a:endParaRPr lang="en-US" altLang="zh-TW" dirty="0" smtClean="0"/>
          </a:p>
          <a:p>
            <a:r>
              <a:rPr lang="zh-TW" altLang="zh-TW" dirty="0" smtClean="0"/>
              <a:t>電腦可以做到任何可以精確描述的事情</a:t>
            </a:r>
            <a:endParaRPr lang="en-US" altLang="zh-TW" dirty="0" smtClean="0"/>
          </a:p>
          <a:p>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fade">
                                      <p:cBhvr>
                                        <p:cTn id="15" dur="1000"/>
                                        <p:tgtEl>
                                          <p:spTgt spid="3">
                                            <p:bg/>
                                          </p:spTgt>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childTnLst>
                                </p:cTn>
                              </p:par>
                            </p:childTnLst>
                          </p:cTn>
                        </p:par>
                        <p:par>
                          <p:cTn id="24" fill="hold">
                            <p:stCondLst>
                              <p:cond delay="6000"/>
                            </p:stCondLst>
                            <p:childTnLst>
                              <p:par>
                                <p:cTn id="25" presetID="10" presetClass="entr" presetSubtype="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par>
                          <p:cTn id="28" fill="hold">
                            <p:stCondLst>
                              <p:cond delay="7000"/>
                            </p:stCondLst>
                            <p:childTnLst>
                              <p:par>
                                <p:cTn id="29" presetID="10"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childTnLst>
                                </p:cTn>
                              </p:par>
                            </p:childTnLst>
                          </p:cTn>
                        </p:par>
                        <p:par>
                          <p:cTn id="32" fill="hold">
                            <p:stCondLst>
                              <p:cond delay="80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a:stretch>
        </a:blipFill>
        <a:effectLst/>
      </p:bgPr>
    </p:bg>
    <p:spTree>
      <p:nvGrpSpPr>
        <p:cNvPr id="1" name=""/>
        <p:cNvGrpSpPr/>
        <p:nvPr/>
      </p:nvGrpSpPr>
      <p:grpSpPr>
        <a:xfrm>
          <a:off x="0" y="0"/>
          <a:ext cx="0" cy="0"/>
          <a:chOff x="0" y="0"/>
          <a:chExt cx="0" cy="0"/>
        </a:xfrm>
      </p:grpSpPr>
      <p:sp>
        <p:nvSpPr>
          <p:cNvPr id="4" name="標題 1"/>
          <p:cNvSpPr txBox="1">
            <a:spLocks/>
          </p:cNvSpPr>
          <p:nvPr/>
        </p:nvSpPr>
        <p:spPr>
          <a:xfrm>
            <a:off x="446856" y="332656"/>
            <a:ext cx="8229600" cy="1143000"/>
          </a:xfrm>
          <a:prstGeom prst="rect">
            <a:avLst/>
          </a:prstGeom>
          <a:solidFill>
            <a:schemeClr val="bg1">
              <a:alpha val="5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精確的描述？</a:t>
            </a:r>
            <a:endParaRPr kumimoji="0" lang="zh-TW" altLang="en-US" sz="44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j-cs"/>
            </a:endParaRPr>
          </a:p>
        </p:txBody>
      </p:sp>
      <p:sp>
        <p:nvSpPr>
          <p:cNvPr id="5" name="內容版面配置區 2"/>
          <p:cNvSpPr txBox="1">
            <a:spLocks/>
          </p:cNvSpPr>
          <p:nvPr/>
        </p:nvSpPr>
        <p:spPr>
          <a:xfrm>
            <a:off x="374848" y="1658218"/>
            <a:ext cx="4125144" cy="5011142"/>
          </a:xfrm>
          <a:prstGeom prst="rect">
            <a:avLst/>
          </a:prstGeom>
          <a:solidFill>
            <a:schemeClr val="bg1">
              <a:alpha val="49000"/>
            </a:schemeClr>
          </a:solidFill>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3200" b="0" i="0" u="none" strike="noStrike" kern="1200" cap="none" spc="0" normalizeH="0" baseline="0" noProof="0" dirty="0" smtClean="0">
                <a:ln>
                  <a:noFill/>
                </a:ln>
                <a:solidFill>
                  <a:schemeClr val="tx1"/>
                </a:solidFill>
                <a:effectLst/>
                <a:uLnTx/>
                <a:uFillTx/>
                <a:ea typeface="標楷體" pitchFamily="65" charset="-120"/>
              </a:rPr>
              <a:t>考試每次都考</a:t>
            </a:r>
            <a:r>
              <a:rPr kumimoji="0" lang="en-US" altLang="zh-TW" sz="3200" b="0" i="0" u="none" strike="noStrike" kern="1200" cap="none" spc="0" normalizeH="0" baseline="0" noProof="0" dirty="0" smtClean="0">
                <a:ln>
                  <a:noFill/>
                </a:ln>
                <a:solidFill>
                  <a:schemeClr val="tx1"/>
                </a:solidFill>
                <a:effectLst/>
                <a:uLnTx/>
                <a:uFillTx/>
                <a:ea typeface="標楷體" pitchFamily="65" charset="-120"/>
              </a:rPr>
              <a:t>100</a:t>
            </a:r>
            <a:r>
              <a:rPr kumimoji="0" lang="zh-TW" altLang="en-US" sz="3200" b="0" i="0" u="none" strike="noStrike" kern="1200" cap="none" spc="0" normalizeH="0" baseline="0" noProof="0" dirty="0" smtClean="0">
                <a:ln>
                  <a:noFill/>
                </a:ln>
                <a:solidFill>
                  <a:schemeClr val="tx1"/>
                </a:solidFill>
                <a:effectLst/>
                <a:uLnTx/>
                <a:uFillTx/>
                <a:ea typeface="標楷體" pitchFamily="65" charset="-120"/>
              </a:rPr>
              <a:t>分？</a:t>
            </a:r>
            <a:endParaRPr kumimoji="0" lang="en-US" altLang="zh-TW" sz="3200" b="0" i="0" u="none" strike="noStrike" kern="1200" cap="none" spc="0" normalizeH="0" baseline="0" noProof="0" dirty="0" smtClean="0">
              <a:ln>
                <a:noFill/>
              </a:ln>
              <a:solidFill>
                <a:schemeClr val="tx1"/>
              </a:solidFill>
              <a:effectLst/>
              <a:uLnTx/>
              <a:uFillTx/>
              <a:ea typeface="標楷體" pitchFamily="65"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altLang="zh-TW" sz="3200" noProof="0" dirty="0" smtClean="0">
              <a:ea typeface="標楷體" pitchFamily="65"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zh-TW" altLang="en-US" sz="3200" dirty="0" smtClean="0">
                <a:ea typeface="標楷體" pitchFamily="65" charset="-120"/>
              </a:rPr>
              <a:t>得到最多分數</a:t>
            </a:r>
            <a:endParaRPr lang="en-US" altLang="zh-TW" sz="3200" dirty="0" smtClean="0">
              <a:ea typeface="標楷體" pitchFamily="65" charset="-120"/>
            </a:endParaRPr>
          </a:p>
          <a:p>
            <a:pPr marL="800100" lvl="1" indent="-342900">
              <a:spcBef>
                <a:spcPct val="20000"/>
              </a:spcBef>
              <a:buFont typeface="Arial" pitchFamily="34" charset="0"/>
              <a:buChar char="•"/>
            </a:pPr>
            <a:r>
              <a:rPr lang="en-US" altLang="zh-TW" sz="3200" dirty="0" smtClean="0">
                <a:ea typeface="標楷體" pitchFamily="65" charset="-120"/>
              </a:rPr>
              <a:t>Input</a:t>
            </a:r>
          </a:p>
          <a:p>
            <a:pPr marL="1257300" lvl="2" indent="-342900">
              <a:spcBef>
                <a:spcPct val="20000"/>
              </a:spcBef>
              <a:buFont typeface="Arial" pitchFamily="34" charset="0"/>
              <a:buChar char="•"/>
            </a:pPr>
            <a:r>
              <a:rPr lang="zh-TW" altLang="en-US" sz="3200" dirty="0" smtClean="0">
                <a:ea typeface="標楷體" pitchFamily="65" charset="-120"/>
              </a:rPr>
              <a:t>題庫</a:t>
            </a:r>
            <a:endParaRPr lang="en-US" altLang="zh-TW" sz="3200" dirty="0" smtClean="0">
              <a:ea typeface="標楷體" pitchFamily="65" charset="-120"/>
            </a:endParaRPr>
          </a:p>
          <a:p>
            <a:pPr marL="1257300" lvl="2" indent="-342900">
              <a:spcBef>
                <a:spcPct val="20000"/>
              </a:spcBef>
              <a:buFont typeface="Arial" pitchFamily="34" charset="0"/>
              <a:buChar char="•"/>
            </a:pPr>
            <a:r>
              <a:rPr lang="zh-TW" altLang="en-US" sz="3200" dirty="0" smtClean="0">
                <a:ea typeface="標楷體" pitchFamily="65" charset="-120"/>
              </a:rPr>
              <a:t>我會的題目</a:t>
            </a:r>
            <a:endParaRPr lang="en-US" altLang="zh-TW" sz="3200" dirty="0" smtClean="0">
              <a:ea typeface="標楷體" pitchFamily="65" charset="-120"/>
            </a:endParaRPr>
          </a:p>
          <a:p>
            <a:pPr marL="1257300" lvl="2" indent="-342900">
              <a:spcBef>
                <a:spcPct val="20000"/>
              </a:spcBef>
              <a:buFont typeface="Arial" pitchFamily="34" charset="0"/>
              <a:buChar char="•"/>
            </a:pPr>
            <a:r>
              <a:rPr lang="zh-TW" altLang="en-US" sz="3200" dirty="0" smtClean="0">
                <a:ea typeface="標楷體" pitchFamily="65" charset="-120"/>
              </a:rPr>
              <a:t>考題分布機率</a:t>
            </a:r>
            <a:endParaRPr lang="en-US" altLang="zh-TW" sz="3200" dirty="0" smtClean="0">
              <a:ea typeface="標楷體" pitchFamily="65" charset="-120"/>
            </a:endParaRPr>
          </a:p>
          <a:p>
            <a:pPr marL="1257300" lvl="2" indent="-342900">
              <a:spcBef>
                <a:spcPct val="20000"/>
              </a:spcBef>
              <a:buFont typeface="Arial" pitchFamily="34" charset="0"/>
              <a:buChar char="•"/>
            </a:pPr>
            <a:r>
              <a:rPr lang="zh-TW" altLang="en-US" sz="3200" dirty="0" smtClean="0">
                <a:ea typeface="標楷體" pitchFamily="65" charset="-120"/>
              </a:rPr>
              <a:t>我剩下多少時間</a:t>
            </a:r>
            <a:endParaRPr lang="en-US" altLang="zh-TW" sz="3200" dirty="0" smtClean="0">
              <a:ea typeface="標楷體" pitchFamily="65" charset="-120"/>
            </a:endParaRPr>
          </a:p>
          <a:p>
            <a:pPr marL="1257300" lvl="2" indent="-342900">
              <a:spcBef>
                <a:spcPct val="20000"/>
              </a:spcBef>
              <a:buFont typeface="Arial" pitchFamily="34" charset="0"/>
              <a:buChar char="•"/>
            </a:pPr>
            <a:r>
              <a:rPr lang="zh-TW" altLang="en-US" sz="3200" dirty="0" smtClean="0">
                <a:ea typeface="標楷體" pitchFamily="65" charset="-120"/>
              </a:rPr>
              <a:t>學一題要的時間</a:t>
            </a:r>
            <a:endParaRPr lang="en-US" altLang="zh-TW" sz="3200" dirty="0" smtClean="0">
              <a:ea typeface="標楷體" pitchFamily="65" charset="-120"/>
            </a:endParaRPr>
          </a:p>
          <a:p>
            <a:pPr marL="1257300" lvl="2" indent="-342900">
              <a:spcBef>
                <a:spcPct val="20000"/>
              </a:spcBef>
              <a:buFont typeface="Arial" pitchFamily="34" charset="0"/>
              <a:buChar char="•"/>
            </a:pPr>
            <a:endParaRPr lang="en-US" altLang="zh-TW" sz="3200" dirty="0" smtClean="0">
              <a:ea typeface="標楷體" pitchFamily="65" charset="-120"/>
            </a:endParaRPr>
          </a:p>
          <a:p>
            <a:pPr marL="800100" lvl="1" indent="-342900">
              <a:spcBef>
                <a:spcPct val="20000"/>
              </a:spcBef>
              <a:buFont typeface="Arial" pitchFamily="34" charset="0"/>
              <a:buChar char="•"/>
            </a:pPr>
            <a:r>
              <a:rPr lang="en-US" altLang="zh-TW" sz="3200" dirty="0" smtClean="0">
                <a:ea typeface="標楷體" pitchFamily="65" charset="-120"/>
              </a:rPr>
              <a:t>Output</a:t>
            </a:r>
          </a:p>
          <a:p>
            <a:pPr marL="1257300" lvl="2" indent="-342900">
              <a:spcBef>
                <a:spcPct val="20000"/>
              </a:spcBef>
              <a:buFont typeface="Arial" pitchFamily="34" charset="0"/>
              <a:buChar char="•"/>
            </a:pPr>
            <a:r>
              <a:rPr lang="zh-TW" altLang="en-US" sz="3200" dirty="0" smtClean="0">
                <a:latin typeface="標楷體" pitchFamily="65" charset="-120"/>
                <a:ea typeface="標楷體" pitchFamily="65" charset="-120"/>
              </a:rPr>
              <a:t>要念題目的清單</a:t>
            </a:r>
            <a:endParaRPr lang="en-US" altLang="zh-TW" sz="3200" dirty="0" smtClean="0">
              <a:latin typeface="標楷體" pitchFamily="65" charset="-120"/>
              <a:ea typeface="標楷體" pitchFamily="65" charset="-120"/>
            </a:endParaRPr>
          </a:p>
        </p:txBody>
      </p:sp>
      <p:sp>
        <p:nvSpPr>
          <p:cNvPr id="6" name="內容版面配置區 2"/>
          <p:cNvSpPr txBox="1">
            <a:spLocks/>
          </p:cNvSpPr>
          <p:nvPr/>
        </p:nvSpPr>
        <p:spPr>
          <a:xfrm>
            <a:off x="4644008" y="1700808"/>
            <a:ext cx="4125144" cy="4968552"/>
          </a:xfrm>
          <a:prstGeom prst="rect">
            <a:avLst/>
          </a:prstGeom>
          <a:solidFill>
            <a:schemeClr val="bg1">
              <a:alpha val="49000"/>
            </a:schemeClr>
          </a:solidFill>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altLang="zh-TW" sz="3200" dirty="0" smtClean="0">
                <a:latin typeface="標楷體" pitchFamily="65" charset="-120"/>
                <a:ea typeface="標楷體" pitchFamily="65" charset="-120"/>
              </a:rPr>
              <a:t>1.</a:t>
            </a:r>
            <a:r>
              <a:rPr lang="zh-TW" altLang="en-US" sz="3200" dirty="0" smtClean="0">
                <a:latin typeface="標楷體" pitchFamily="65" charset="-120"/>
                <a:ea typeface="標楷體" pitchFamily="65" charset="-120"/>
              </a:rPr>
              <a:t>可以學習的題數</a:t>
            </a:r>
            <a:r>
              <a:rPr lang="en-US" altLang="zh-TW" sz="3200" dirty="0" smtClean="0">
                <a:latin typeface="標楷體" pitchFamily="65" charset="-120"/>
                <a:ea typeface="標楷體" pitchFamily="65" charset="-120"/>
              </a:rPr>
              <a:t/>
            </a:r>
            <a:br>
              <a:rPr lang="en-US" altLang="zh-TW" sz="3200" dirty="0" smtClean="0">
                <a:latin typeface="標楷體" pitchFamily="65" charset="-120"/>
                <a:ea typeface="標楷體" pitchFamily="65" charset="-120"/>
              </a:rPr>
            </a:br>
            <a:r>
              <a:rPr lang="en-US" altLang="zh-TW" sz="3200" dirty="0" smtClean="0">
                <a:latin typeface="標楷體" pitchFamily="65" charset="-120"/>
                <a:ea typeface="標楷體" pitchFamily="65" charset="-120"/>
              </a:rPr>
              <a:t>&lt;-</a:t>
            </a:r>
            <a:r>
              <a:rPr lang="zh-TW" altLang="en-US" sz="3200" dirty="0" smtClean="0">
                <a:latin typeface="標楷體" pitchFamily="65" charset="-120"/>
                <a:ea typeface="標楷體" pitchFamily="65" charset="-120"/>
              </a:rPr>
              <a:t>剩下的時間</a:t>
            </a:r>
            <a:r>
              <a:rPr lang="en-US" altLang="zh-TW" sz="3200" dirty="0" smtClean="0">
                <a:latin typeface="標楷體" pitchFamily="65" charset="-120"/>
                <a:ea typeface="標楷體" pitchFamily="65" charset="-120"/>
              </a:rPr>
              <a:t>/</a:t>
            </a:r>
            <a:r>
              <a:rPr lang="zh-TW" altLang="en-US" sz="3200" dirty="0" smtClean="0">
                <a:latin typeface="標楷體" pitchFamily="65" charset="-120"/>
                <a:ea typeface="標楷體" pitchFamily="65" charset="-120"/>
              </a:rPr>
              <a:t>學習一題需要的時間</a:t>
            </a:r>
            <a:endParaRPr lang="en-US" altLang="zh-TW" sz="3200" dirty="0" smtClean="0">
              <a:latin typeface="標楷體" pitchFamily="65" charset="-120"/>
              <a:ea typeface="標楷體" pitchFamily="65" charset="-120"/>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altLang="zh-TW" sz="3200" dirty="0" smtClean="0">
                <a:latin typeface="標楷體" pitchFamily="65" charset="-120"/>
                <a:ea typeface="標楷體" pitchFamily="65" charset="-120"/>
              </a:rPr>
              <a:t>2.</a:t>
            </a:r>
            <a:r>
              <a:rPr lang="zh-TW" altLang="en-US" sz="3200" dirty="0" smtClean="0">
                <a:latin typeface="標楷體" pitchFamily="65" charset="-120"/>
                <a:ea typeface="標楷體" pitchFamily="65" charset="-120"/>
              </a:rPr>
              <a:t>按照考試的機率分布，按照出現機率從高到低排序</a:t>
            </a:r>
            <a:endParaRPr lang="en-US" altLang="zh-TW" sz="3200" dirty="0" smtClean="0">
              <a:latin typeface="標楷體" pitchFamily="65" charset="-120"/>
              <a:ea typeface="標楷體" pitchFamily="65" charset="-120"/>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altLang="zh-TW" sz="3200" dirty="0" smtClean="0">
                <a:latin typeface="標楷體" pitchFamily="65" charset="-120"/>
                <a:ea typeface="標楷體" pitchFamily="65" charset="-120"/>
              </a:rPr>
              <a:t>3.</a:t>
            </a:r>
            <a:r>
              <a:rPr lang="zh-TW" altLang="en-US" sz="3200" dirty="0" smtClean="0">
                <a:latin typeface="標楷體" pitchFamily="65" charset="-120"/>
                <a:ea typeface="標楷體" pitchFamily="65" charset="-120"/>
              </a:rPr>
              <a:t>扣除我會的題目</a:t>
            </a:r>
            <a:endParaRPr lang="en-US" altLang="zh-TW" sz="3200" dirty="0" smtClean="0">
              <a:latin typeface="標楷體" pitchFamily="65" charset="-120"/>
              <a:ea typeface="標楷體" pitchFamily="65" charset="-120"/>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altLang="zh-TW" sz="3200" dirty="0" smtClean="0">
                <a:latin typeface="標楷體" pitchFamily="65" charset="-120"/>
                <a:ea typeface="標楷體" pitchFamily="65" charset="-120"/>
              </a:rPr>
              <a:t>4.</a:t>
            </a:r>
            <a:r>
              <a:rPr lang="zh-TW" altLang="en-US" sz="3200" dirty="0" smtClean="0">
                <a:latin typeface="標楷體" pitchFamily="65" charset="-120"/>
                <a:ea typeface="標楷體" pitchFamily="65" charset="-120"/>
              </a:rPr>
              <a:t>從題庫中，按照順序挑出可以學習的題數，印出來</a:t>
            </a:r>
            <a:endParaRPr lang="en-US" altLang="zh-TW" sz="3200" dirty="0" smtClean="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bg/>
                                          </p:spTgt>
                                        </p:tgtEl>
                                        <p:attrNameLst>
                                          <p:attrName>style.visibility</p:attrName>
                                        </p:attrNameLst>
                                      </p:cBhvr>
                                      <p:to>
                                        <p:strVal val="visible"/>
                                      </p:to>
                                    </p:set>
                                    <p:animEffect transition="in" filter="fade">
                                      <p:cBhvr>
                                        <p:cTn id="10" dur="2000"/>
                                        <p:tgtEl>
                                          <p:spTgt spid="5">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20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2000"/>
                                        <p:tgtEl>
                                          <p:spTgt spid="5">
                                            <p:txEl>
                                              <p:pRg st="2" end="2"/>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2000"/>
                                        <p:tgtEl>
                                          <p:spTgt spid="5">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2000"/>
                                        <p:tgtEl>
                                          <p:spTgt spid="5">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2000"/>
                                        <p:tgtEl>
                                          <p:spTgt spid="5">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2000"/>
                                        <p:tgtEl>
                                          <p:spTgt spid="5">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2000"/>
                                        <p:tgtEl>
                                          <p:spTgt spid="5">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xEl>
                                              <p:pRg st="10" end="10"/>
                                            </p:txEl>
                                          </p:spTgt>
                                        </p:tgtEl>
                                        <p:attrNameLst>
                                          <p:attrName>style.visibility</p:attrName>
                                        </p:attrNameLst>
                                      </p:cBhvr>
                                      <p:to>
                                        <p:strVal val="visible"/>
                                      </p:to>
                                    </p:set>
                                    <p:animEffect transition="in" filter="fade">
                                      <p:cBhvr>
                                        <p:cTn id="44" dur="2000"/>
                                        <p:tgtEl>
                                          <p:spTgt spid="5">
                                            <p:txEl>
                                              <p:pRg st="10" end="1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fade">
                                      <p:cBhvr>
                                        <p:cTn id="47" dur="2000"/>
                                        <p:tgtEl>
                                          <p:spTgt spid="5">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bg/>
                                          </p:spTgt>
                                        </p:tgtEl>
                                        <p:attrNameLst>
                                          <p:attrName>style.visibility</p:attrName>
                                        </p:attrNameLst>
                                      </p:cBhvr>
                                      <p:to>
                                        <p:strVal val="visible"/>
                                      </p:to>
                                    </p:set>
                                    <p:animEffect transition="in" filter="fade">
                                      <p:cBhvr>
                                        <p:cTn id="52" dur="2000"/>
                                        <p:tgtEl>
                                          <p:spTgt spid="6">
                                            <p:bg/>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animEffect transition="in" filter="fade">
                                      <p:cBhvr>
                                        <p:cTn id="57" dur="2000"/>
                                        <p:tgtEl>
                                          <p:spTgt spid="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1" end="1"/>
                                            </p:txEl>
                                          </p:spTgt>
                                        </p:tgtEl>
                                        <p:attrNameLst>
                                          <p:attrName>style.visibility</p:attrName>
                                        </p:attrNameLst>
                                      </p:cBhvr>
                                      <p:to>
                                        <p:strVal val="visible"/>
                                      </p:to>
                                    </p:set>
                                    <p:animEffect transition="in" filter="fade">
                                      <p:cBhvr>
                                        <p:cTn id="62" dur="2000"/>
                                        <p:tgtEl>
                                          <p:spTgt spid="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animEffect transition="in" filter="fade">
                                      <p:cBhvr>
                                        <p:cTn id="67" dur="2000"/>
                                        <p:tgtEl>
                                          <p:spTgt spid="6">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3" end="3"/>
                                            </p:txEl>
                                          </p:spTgt>
                                        </p:tgtEl>
                                        <p:attrNameLst>
                                          <p:attrName>style.visibility</p:attrName>
                                        </p:attrNameLst>
                                      </p:cBhvr>
                                      <p:to>
                                        <p:strVal val="visible"/>
                                      </p:to>
                                    </p:set>
                                    <p:animEffect transition="in" filter="fade">
                                      <p:cBhvr>
                                        <p:cTn id="7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allAtOnce" animBg="1"/>
      <p:bldP spid="6" grpId="0" uiExpand="1"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solidFill>
            <a:schemeClr val="bg1">
              <a:alpha val="75000"/>
            </a:schemeClr>
          </a:solidFill>
        </p:spPr>
        <p:txBody>
          <a:bodyPr/>
          <a:lstStyle/>
          <a:p>
            <a:r>
              <a:rPr lang="en-US" altLang="zh-TW" dirty="0" smtClean="0"/>
              <a:t>Function</a:t>
            </a:r>
            <a:endParaRPr lang="zh-TW" altLang="en-US" dirty="0"/>
          </a:p>
        </p:txBody>
      </p:sp>
      <p:sp>
        <p:nvSpPr>
          <p:cNvPr id="3" name="內容版面配置區 2"/>
          <p:cNvSpPr>
            <a:spLocks noGrp="1"/>
          </p:cNvSpPr>
          <p:nvPr>
            <p:ph idx="1"/>
          </p:nvPr>
        </p:nvSpPr>
        <p:spPr>
          <a:xfrm>
            <a:off x="457200" y="1600200"/>
            <a:ext cx="8291264" cy="1972815"/>
          </a:xfrm>
          <a:solidFill>
            <a:schemeClr val="bg1">
              <a:alpha val="75000"/>
            </a:schemeClr>
          </a:solidFill>
        </p:spPr>
        <p:txBody>
          <a:bodyPr>
            <a:normAutofit fontScale="92500" lnSpcReduction="10000"/>
          </a:bodyPr>
          <a:lstStyle/>
          <a:p>
            <a:pPr lvl="0"/>
            <a:r>
              <a:rPr lang="zh-TW" altLang="en-US" dirty="0" smtClean="0"/>
              <a:t>描述程度的精確與否，是根據有什麼</a:t>
            </a:r>
            <a:r>
              <a:rPr lang="en-US" altLang="zh-TW" dirty="0" smtClean="0"/>
              <a:t>Function</a:t>
            </a:r>
            <a:r>
              <a:rPr lang="zh-TW" altLang="en-US" dirty="0" smtClean="0"/>
              <a:t>可以用而決定的</a:t>
            </a:r>
            <a:endParaRPr lang="zh-TW" altLang="zh-TW" dirty="0" smtClean="0"/>
          </a:p>
          <a:p>
            <a:pPr lvl="0"/>
            <a:r>
              <a:rPr lang="zh-TW" altLang="en-US" dirty="0" smtClean="0"/>
              <a:t>不管再複雜的程式，都可以由一層一層的</a:t>
            </a:r>
            <a:r>
              <a:rPr lang="en-US" altLang="zh-TW" dirty="0" smtClean="0"/>
              <a:t>Function</a:t>
            </a:r>
            <a:r>
              <a:rPr lang="zh-TW" altLang="en-US" dirty="0" smtClean="0"/>
              <a:t>組成</a:t>
            </a:r>
            <a:endParaRPr lang="en-US" altLang="zh-TW" dirty="0" smtClean="0"/>
          </a:p>
        </p:txBody>
      </p:sp>
      <p:graphicFrame>
        <p:nvGraphicFramePr>
          <p:cNvPr id="5" name="資料庫圖表 4"/>
          <p:cNvGraphicFramePr/>
          <p:nvPr/>
        </p:nvGraphicFramePr>
        <p:xfrm>
          <a:off x="1763688" y="3689648"/>
          <a:ext cx="6096000" cy="3168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00200"/>
            <a:ext cx="8291264" cy="4565103"/>
          </a:xfrm>
          <a:solidFill>
            <a:schemeClr val="bg1">
              <a:alpha val="75000"/>
            </a:schemeClr>
          </a:solidFill>
        </p:spPr>
        <p:txBody>
          <a:bodyPr>
            <a:normAutofit lnSpcReduction="10000"/>
          </a:bodyPr>
          <a:lstStyle/>
          <a:p>
            <a:r>
              <a:rPr lang="zh-TW" altLang="en-US" dirty="0" smtClean="0"/>
              <a:t>與作業系統的溝通管道</a:t>
            </a:r>
            <a:endParaRPr lang="en-US" altLang="zh-TW" dirty="0" smtClean="0"/>
          </a:p>
          <a:p>
            <a:pPr lvl="1"/>
            <a:r>
              <a:rPr lang="zh-TW" altLang="en-US" dirty="0" smtClean="0"/>
              <a:t>開一個視窗</a:t>
            </a:r>
            <a:endParaRPr lang="en-US" altLang="zh-TW" dirty="0" smtClean="0"/>
          </a:p>
          <a:p>
            <a:pPr lvl="2"/>
            <a:r>
              <a:rPr lang="en-US" altLang="zh-TW" dirty="0" err="1" smtClean="0"/>
              <a:t>JFrame</a:t>
            </a:r>
            <a:r>
              <a:rPr lang="en-US" altLang="zh-TW" dirty="0" smtClean="0"/>
              <a:t> </a:t>
            </a:r>
            <a:r>
              <a:rPr lang="zh-TW" altLang="en-US" dirty="0" smtClean="0"/>
              <a:t>視窗</a:t>
            </a:r>
            <a:r>
              <a:rPr lang="en-US" altLang="zh-TW" dirty="0" smtClean="0"/>
              <a:t> = new </a:t>
            </a:r>
            <a:r>
              <a:rPr lang="en-US" altLang="zh-TW" dirty="0" err="1" smtClean="0"/>
              <a:t>JFrame</a:t>
            </a:r>
            <a:r>
              <a:rPr lang="en-US" altLang="zh-TW" dirty="0" smtClean="0"/>
              <a:t>();</a:t>
            </a:r>
          </a:p>
          <a:p>
            <a:pPr lvl="2"/>
            <a:r>
              <a:rPr lang="zh-TW" altLang="en-US" dirty="0" smtClean="0"/>
              <a:t>視窗</a:t>
            </a:r>
            <a:r>
              <a:rPr lang="en-US" altLang="zh-TW" dirty="0" smtClean="0"/>
              <a:t>.</a:t>
            </a:r>
            <a:r>
              <a:rPr lang="en-US" altLang="zh-TW" dirty="0" err="1" smtClean="0"/>
              <a:t>setVisible</a:t>
            </a:r>
            <a:r>
              <a:rPr lang="en-US" altLang="zh-TW" dirty="0" smtClean="0"/>
              <a:t>(true);</a:t>
            </a:r>
          </a:p>
          <a:p>
            <a:pPr lvl="1"/>
            <a:r>
              <a:rPr lang="zh-TW" altLang="en-US" dirty="0" smtClean="0"/>
              <a:t>從鍵盤讀入一個字，並印在</a:t>
            </a:r>
            <a:r>
              <a:rPr lang="en-US" altLang="zh-TW" dirty="0" smtClean="0"/>
              <a:t>Console</a:t>
            </a:r>
          </a:p>
          <a:p>
            <a:pPr lvl="2"/>
            <a:r>
              <a:rPr lang="zh-TW" altLang="en-US" dirty="0" smtClean="0"/>
              <a:t>一個字</a:t>
            </a:r>
            <a:r>
              <a:rPr lang="en-US" altLang="zh-TW" dirty="0" smtClean="0"/>
              <a:t>=</a:t>
            </a:r>
            <a:r>
              <a:rPr lang="en-US" altLang="zh-TW" dirty="0" err="1" smtClean="0"/>
              <a:t>System.in.read</a:t>
            </a:r>
            <a:r>
              <a:rPr lang="en-US" altLang="zh-TW" dirty="0" smtClean="0"/>
              <a:t>();</a:t>
            </a:r>
          </a:p>
          <a:p>
            <a:pPr lvl="2"/>
            <a:r>
              <a:rPr lang="en-US" altLang="zh-TW" dirty="0" err="1" smtClean="0"/>
              <a:t>System.out.println</a:t>
            </a:r>
            <a:r>
              <a:rPr lang="en-US" altLang="zh-TW" dirty="0" smtClean="0"/>
              <a:t>(</a:t>
            </a:r>
            <a:r>
              <a:rPr lang="zh-TW" altLang="en-US" dirty="0" smtClean="0"/>
              <a:t>一個字</a:t>
            </a:r>
            <a:r>
              <a:rPr lang="en-US" altLang="zh-TW" dirty="0" smtClean="0"/>
              <a:t>);</a:t>
            </a:r>
          </a:p>
          <a:p>
            <a:pPr lvl="1"/>
            <a:r>
              <a:rPr lang="zh-TW" altLang="en-US" dirty="0" smtClean="0"/>
              <a:t>系統提供給你這些</a:t>
            </a:r>
            <a:r>
              <a:rPr lang="en-US" altLang="zh-TW" dirty="0" smtClean="0"/>
              <a:t>function</a:t>
            </a:r>
            <a:r>
              <a:rPr lang="zh-TW" altLang="en-US" dirty="0" smtClean="0"/>
              <a:t>，意思就是說，對系統來講，呼叫</a:t>
            </a:r>
            <a:r>
              <a:rPr lang="en-US" altLang="zh-TW" dirty="0" smtClean="0"/>
              <a:t>(call)</a:t>
            </a:r>
            <a:r>
              <a:rPr lang="zh-TW" altLang="en-US" dirty="0" smtClean="0"/>
              <a:t>這些</a:t>
            </a:r>
            <a:r>
              <a:rPr lang="en-US" altLang="zh-TW" dirty="0" smtClean="0"/>
              <a:t>function</a:t>
            </a:r>
            <a:r>
              <a:rPr lang="zh-TW" altLang="en-US" dirty="0" smtClean="0"/>
              <a:t>就算是精確的描述了</a:t>
            </a:r>
            <a:endParaRPr lang="en-US" altLang="zh-TW" dirty="0" smtClean="0"/>
          </a:p>
        </p:txBody>
      </p:sp>
      <p:pic>
        <p:nvPicPr>
          <p:cNvPr id="8" name="Picture 4" descr="http://upload.wikimedia.org/wikipedia/commons/thumb/9/94/FreeDOS_Beta_9_pre-release5_%28command_line_interface%29_on_Bochs_sshot20040912.png/350px-FreeDOS_Beta_9_pre-release5_%28command_line_interface%29_on_Bochs_sshot20040912.png">
            <a:hlinkClick r:id="rId4"/>
          </p:cNvPr>
          <p:cNvPicPr>
            <a:picLocks noChangeAspect="1" noChangeArrowheads="1"/>
          </p:cNvPicPr>
          <p:nvPr/>
        </p:nvPicPr>
        <p:blipFill>
          <a:blip r:embed="rId5" cstate="print"/>
          <a:srcRect/>
          <a:stretch>
            <a:fillRect/>
          </a:stretch>
        </p:blipFill>
        <p:spPr bwMode="auto">
          <a:xfrm>
            <a:off x="6804248" y="3212976"/>
            <a:ext cx="1979712" cy="1097327"/>
          </a:xfrm>
          <a:prstGeom prst="rect">
            <a:avLst/>
          </a:prstGeom>
          <a:noFill/>
        </p:spPr>
      </p:pic>
      <p:sp>
        <p:nvSpPr>
          <p:cNvPr id="2" name="標題 1"/>
          <p:cNvSpPr>
            <a:spLocks noGrp="1"/>
          </p:cNvSpPr>
          <p:nvPr>
            <p:ph type="title"/>
          </p:nvPr>
        </p:nvSpPr>
        <p:spPr>
          <a:xfrm>
            <a:off x="457200" y="274638"/>
            <a:ext cx="5698976" cy="1143000"/>
          </a:xfrm>
          <a:solidFill>
            <a:schemeClr val="bg1">
              <a:alpha val="75000"/>
            </a:schemeClr>
          </a:solidFill>
        </p:spPr>
        <p:txBody>
          <a:bodyPr/>
          <a:lstStyle/>
          <a:p>
            <a:r>
              <a:rPr lang="zh-TW" altLang="en-US" dirty="0" smtClean="0"/>
              <a:t>系統</a:t>
            </a:r>
            <a:r>
              <a:rPr lang="en-US" altLang="zh-TW" dirty="0" smtClean="0"/>
              <a:t>function</a:t>
            </a:r>
            <a:endParaRPr lang="zh-TW" altLang="en-US" dirty="0"/>
          </a:p>
        </p:txBody>
      </p:sp>
      <p:pic>
        <p:nvPicPr>
          <p:cNvPr id="108545" name="Picture 1"/>
          <p:cNvPicPr>
            <a:picLocks noChangeAspect="1" noChangeArrowheads="1"/>
          </p:cNvPicPr>
          <p:nvPr/>
        </p:nvPicPr>
        <p:blipFill>
          <a:blip r:embed="rId6" cstate="print"/>
          <a:srcRect/>
          <a:stretch>
            <a:fillRect/>
          </a:stretch>
        </p:blipFill>
        <p:spPr bwMode="auto">
          <a:xfrm>
            <a:off x="5940152" y="188640"/>
            <a:ext cx="2952328" cy="2945092"/>
          </a:xfrm>
          <a:prstGeom prst="rect">
            <a:avLst/>
          </a:prstGeom>
          <a:noFill/>
          <a:ln w="9525">
            <a:noFill/>
            <a:miter lim="800000"/>
            <a:headEnd/>
            <a:tailEnd/>
          </a:ln>
        </p:spPr>
      </p:pic>
      <p:pic>
        <p:nvPicPr>
          <p:cNvPr id="6" name="Picture 3"/>
          <p:cNvPicPr>
            <a:picLocks noChangeAspect="1" noChangeArrowheads="1"/>
          </p:cNvPicPr>
          <p:nvPr/>
        </p:nvPicPr>
        <p:blipFill>
          <a:blip r:embed="rId7" cstate="print"/>
          <a:srcRect/>
          <a:stretch>
            <a:fillRect/>
          </a:stretch>
        </p:blipFill>
        <p:spPr bwMode="auto">
          <a:xfrm>
            <a:off x="5025468" y="0"/>
            <a:ext cx="4118532" cy="4717793"/>
          </a:xfrm>
          <a:prstGeom prst="rect">
            <a:avLst/>
          </a:prstGeom>
          <a:noFill/>
          <a:ln w="9525">
            <a:noFill/>
            <a:miter lim="800000"/>
            <a:headEnd/>
            <a:tailEnd/>
          </a:ln>
        </p:spPr>
      </p:pic>
      <p:pic>
        <p:nvPicPr>
          <p:cNvPr id="7" name="Picture 5"/>
          <p:cNvPicPr>
            <a:picLocks noChangeAspect="1" noChangeArrowheads="1"/>
          </p:cNvPicPr>
          <p:nvPr/>
        </p:nvPicPr>
        <p:blipFill>
          <a:blip r:embed="rId8" cstate="print"/>
          <a:srcRect/>
          <a:stretch>
            <a:fillRect/>
          </a:stretch>
        </p:blipFill>
        <p:spPr bwMode="auto">
          <a:xfrm>
            <a:off x="3962439" y="4797152"/>
            <a:ext cx="5181561" cy="20608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3.33333E-6 1.48148E-6 L -0.05122 -0.51783 " pathEditMode="relative" rAng="0" ptsTypes="AA">
                                      <p:cBhvr>
                                        <p:cTn id="12" dur="2000" fill="hold"/>
                                        <p:tgtEl>
                                          <p:spTgt spid="7"/>
                                        </p:tgtEl>
                                        <p:attrNameLst>
                                          <p:attrName>ppt_x</p:attrName>
                                          <p:attrName>ppt_y</p:attrName>
                                        </p:attrNameLst>
                                      </p:cBhvr>
                                      <p:rCtr x="-2600" y="-25900"/>
                                    </p:animMotion>
                                  </p:childTnLst>
                                </p:cTn>
                              </p:par>
                              <p:par>
                                <p:cTn id="13" presetID="6" presetClass="emph" presetSubtype="0" fill="hold" nodeType="withEffect">
                                  <p:stCondLst>
                                    <p:cond delay="0"/>
                                  </p:stCondLst>
                                  <p:childTnLst>
                                    <p:animScale>
                                      <p:cBhvr>
                                        <p:cTn id="14" dur="2000" fill="hold"/>
                                        <p:tgtEl>
                                          <p:spTgt spid="7"/>
                                        </p:tgtEl>
                                      </p:cBhvr>
                                      <p:by x="38000" y="3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4" name="標題 1"/>
          <p:cNvSpPr txBox="1">
            <a:spLocks/>
          </p:cNvSpPr>
          <p:nvPr/>
        </p:nvSpPr>
        <p:spPr>
          <a:xfrm>
            <a:off x="467544" y="332656"/>
            <a:ext cx="8229600" cy="1143000"/>
          </a:xfrm>
          <a:prstGeom prst="rect">
            <a:avLst/>
          </a:prstGeom>
          <a:solidFill>
            <a:srgbClr val="FFFF00">
              <a:alpha val="68000"/>
            </a:srgbClr>
          </a:solidFill>
        </p:spPr>
        <p:txBody>
          <a:bodyPr vert="horz" lIns="91440" tIns="45720" rIns="91440" bIns="45720" rtlCol="0" anchor="ctr">
            <a:normAutofit/>
          </a:bodyPr>
          <a:lstStyle/>
          <a:p>
            <a:pPr lvl="0" algn="ctr">
              <a:spcBef>
                <a:spcPct val="0"/>
              </a:spcBef>
            </a:pPr>
            <a:r>
              <a:rPr lang="zh-TW" altLang="en-US" sz="4400" noProof="0" dirty="0" smtClean="0">
                <a:latin typeface="標楷體" pitchFamily="65" charset="-120"/>
                <a:ea typeface="標楷體" pitchFamily="65" charset="-120"/>
                <a:cs typeface="+mj-cs"/>
              </a:rPr>
              <a:t>一些神奇的功能？</a:t>
            </a:r>
            <a:endParaRPr kumimoji="0" lang="zh-TW" altLang="en-US" sz="44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j-cs"/>
            </a:endParaRPr>
          </a:p>
        </p:txBody>
      </p:sp>
      <p:sp>
        <p:nvSpPr>
          <p:cNvPr id="6" name="內容版面配置區 2"/>
          <p:cNvSpPr txBox="1">
            <a:spLocks/>
          </p:cNvSpPr>
          <p:nvPr/>
        </p:nvSpPr>
        <p:spPr>
          <a:xfrm>
            <a:off x="395536" y="1700808"/>
            <a:ext cx="8363272" cy="3816424"/>
          </a:xfrm>
          <a:prstGeom prst="rect">
            <a:avLst/>
          </a:prstGeom>
          <a:solidFill>
            <a:srgbClr val="FFFF00">
              <a:alpha val="54000"/>
            </a:srgbClr>
          </a:solidFill>
        </p:spPr>
        <p:txBody>
          <a:bodyPr vert="horz" lIns="91440" tIns="45720" rIns="91440" bIns="45720" rtlCol="0">
            <a:normAutofit/>
          </a:bodyPr>
          <a:lstStyle/>
          <a:p>
            <a:r>
              <a:rPr lang="zh-TW" altLang="en-US" sz="3200" dirty="0" smtClean="0">
                <a:latin typeface="標楷體" pitchFamily="65" charset="-120"/>
                <a:ea typeface="標楷體" pitchFamily="65" charset="-120"/>
              </a:rPr>
              <a:t>“啤酒和尿布”的故事是行銷屆的神話</a:t>
            </a:r>
            <a:endParaRPr lang="en-US" altLang="zh-TW" sz="3200" dirty="0" smtClean="0">
              <a:latin typeface="標楷體" pitchFamily="65" charset="-120"/>
              <a:ea typeface="標楷體" pitchFamily="65" charset="-120"/>
            </a:endParaRPr>
          </a:p>
          <a:p>
            <a:r>
              <a:rPr lang="zh-TW" altLang="en-US" sz="3200" dirty="0" smtClean="0">
                <a:latin typeface="標楷體" pitchFamily="65" charset="-120"/>
                <a:ea typeface="標楷體" pitchFamily="65" charset="-120"/>
              </a:rPr>
              <a:t>“啤酒”和“尿布”兩個看上去沒有關係的商品擺放在一起進行銷售、並獲得了很好的銷售收益</a:t>
            </a:r>
            <a:endParaRPr lang="en-US" altLang="zh-TW" sz="3200" dirty="0" smtClean="0">
              <a:latin typeface="標楷體" pitchFamily="65" charset="-120"/>
              <a:ea typeface="標楷體" pitchFamily="65" charset="-120"/>
            </a:endParaRPr>
          </a:p>
          <a:p>
            <a:r>
              <a:rPr lang="en-US" altLang="zh-TW" sz="3200" dirty="0" smtClean="0">
                <a:latin typeface="標楷體" pitchFamily="65" charset="-120"/>
                <a:ea typeface="標楷體" pitchFamily="65" charset="-120"/>
              </a:rPr>
              <a:t>Data mining</a:t>
            </a:r>
            <a:r>
              <a:rPr lang="zh-TW" altLang="en-US" sz="3200" dirty="0" smtClean="0">
                <a:latin typeface="標楷體" pitchFamily="65" charset="-120"/>
                <a:ea typeface="標楷體" pitchFamily="65" charset="-120"/>
              </a:rPr>
              <a:t>可以幫助我們在門店的銷售過程中找到具有關聯關係的商品，並以此獲得銷售收益的增長！</a:t>
            </a:r>
          </a:p>
        </p:txBody>
      </p:sp>
      <p:pic>
        <p:nvPicPr>
          <p:cNvPr id="98307" name="Picture 3" descr="C:\Users\ken\AppData\Local\Microsoft\Windows\Temporary Internet Files\Content.IE5\XOH4S8LF\MC900238181[1].wmf"/>
          <p:cNvPicPr>
            <a:picLocks noChangeAspect="1" noChangeArrowheads="1"/>
          </p:cNvPicPr>
          <p:nvPr/>
        </p:nvPicPr>
        <p:blipFill>
          <a:blip r:embed="rId3" cstate="print"/>
          <a:srcRect/>
          <a:stretch>
            <a:fillRect/>
          </a:stretch>
        </p:blipFill>
        <p:spPr bwMode="auto">
          <a:xfrm>
            <a:off x="3347864" y="4804372"/>
            <a:ext cx="1941968" cy="2053628"/>
          </a:xfrm>
          <a:prstGeom prst="rect">
            <a:avLst/>
          </a:prstGeom>
          <a:noFill/>
        </p:spPr>
      </p:pic>
      <p:pic>
        <p:nvPicPr>
          <p:cNvPr id="98308" name="Picture 4" descr="C:\Users\ken\AppData\Local\Microsoft\Windows\Temporary Internet Files\Content.IE5\N8IRZ1ZB\MC900388872[1].wmf"/>
          <p:cNvPicPr>
            <a:picLocks noChangeAspect="1" noChangeArrowheads="1"/>
          </p:cNvPicPr>
          <p:nvPr/>
        </p:nvPicPr>
        <p:blipFill>
          <a:blip r:embed="rId4" cstate="print"/>
          <a:srcRect/>
          <a:stretch>
            <a:fillRect/>
          </a:stretch>
        </p:blipFill>
        <p:spPr bwMode="auto">
          <a:xfrm>
            <a:off x="5580112" y="4939626"/>
            <a:ext cx="2808312" cy="191837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878225" y="1844824"/>
            <a:ext cx="3265775" cy="2592288"/>
          </a:xfrm>
          <a:prstGeom prst="rect">
            <a:avLst/>
          </a:prstGeom>
          <a:noFill/>
          <a:ln w="9525">
            <a:noFill/>
            <a:miter lim="800000"/>
            <a:headEnd/>
            <a:tailEnd/>
          </a:ln>
        </p:spPr>
      </p:pic>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en-US" sz="3200" dirty="0" smtClean="0">
                <a:solidFill>
                  <a:schemeClr val="bg1"/>
                </a:solidFill>
                <a:ea typeface="標楷體" pitchFamily="65" charset="-120"/>
              </a:rPr>
              <a:t>別消失阿，我還有很多事情想問，什麼界面，什麼</a:t>
            </a:r>
            <a:r>
              <a:rPr lang="en-US" altLang="zh-TW" sz="3200" dirty="0" smtClean="0">
                <a:solidFill>
                  <a:schemeClr val="bg1"/>
                </a:solidFill>
                <a:ea typeface="標楷體" pitchFamily="65" charset="-120"/>
              </a:rPr>
              <a:t>function</a:t>
            </a:r>
            <a:r>
              <a:rPr lang="zh-TW" altLang="en-US" sz="3200" dirty="0" smtClean="0">
                <a:solidFill>
                  <a:schemeClr val="bg1"/>
                </a:solidFill>
                <a:ea typeface="標楷體" pitchFamily="65" charset="-120"/>
              </a:rPr>
              <a:t>的？</a:t>
            </a:r>
            <a:endParaRPr lang="zh-TW" altLang="zh-TW" sz="3200" dirty="0">
              <a:solidFill>
                <a:schemeClr val="bg1"/>
              </a:solidFill>
              <a:ea typeface="標楷體" pitchFamily="65" charset="-120"/>
            </a:endParaRPr>
          </a:p>
        </p:txBody>
      </p:sp>
      <p:pic>
        <p:nvPicPr>
          <p:cNvPr id="7" name="Picture 2"/>
          <p:cNvPicPr>
            <a:picLocks noChangeAspect="1" noChangeArrowheads="1"/>
          </p:cNvPicPr>
          <p:nvPr/>
        </p:nvPicPr>
        <p:blipFill>
          <a:blip r:embed="rId4" cstate="print"/>
          <a:srcRect/>
          <a:stretch>
            <a:fillRect/>
          </a:stretch>
        </p:blipFill>
        <p:spPr bwMode="auto">
          <a:xfrm>
            <a:off x="7092280" y="4725144"/>
            <a:ext cx="1152128" cy="11521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5"/>
                                        </p:tgtEl>
                                        <p:attrNameLst>
                                          <p:attrName>style.visibility</p:attrName>
                                        </p:attrNameLst>
                                      </p:cBhvr>
                                      <p:to>
                                        <p:strVal val="visible"/>
                                      </p:to>
                                    </p:set>
                                    <p:anim calcmode="discrete" valueType="clr">
                                      <p:cBhvr override="childStyle">
                                        <p:cTn id="1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5"/>
                                        </p:tgtEl>
                                        <p:attrNameLst>
                                          <p:attrName>fillcolor</p:attrName>
                                        </p:attrNameLst>
                                      </p:cBhvr>
                                      <p:tavLst>
                                        <p:tav tm="0">
                                          <p:val>
                                            <p:clrVal>
                                              <a:schemeClr val="accent2"/>
                                            </p:clrVal>
                                          </p:val>
                                        </p:tav>
                                        <p:tav tm="50000">
                                          <p:val>
                                            <p:clrVal>
                                              <a:schemeClr val="hlink"/>
                                            </p:clrVal>
                                          </p:val>
                                        </p:tav>
                                      </p:tavLst>
                                    </p:anim>
                                    <p:set>
                                      <p:cBhvr>
                                        <p:cTn id="12" dur="80"/>
                                        <p:tgtEl>
                                          <p:spTgt spid="5"/>
                                        </p:tgtEl>
                                        <p:attrNameLst>
                                          <p:attrName>fill.type</p:attrName>
                                        </p:attrNameLst>
                                      </p:cBhvr>
                                      <p:to>
                                        <p:strVal val="solid"/>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5473"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04048" y="1772816"/>
            <a:ext cx="3111500" cy="2971800"/>
          </a:xfrm>
          <a:prstGeom prst="rect">
            <a:avLst/>
          </a:prstGeom>
          <a:noFill/>
          <a:ln w="9525">
            <a:noFill/>
            <a:miter lim="800000"/>
            <a:headEnd/>
            <a:tailEnd/>
          </a:ln>
        </p:spPr>
      </p:pic>
      <p:sp>
        <p:nvSpPr>
          <p:cNvPr id="2" name="標題 1"/>
          <p:cNvSpPr>
            <a:spLocks noGrp="1"/>
          </p:cNvSpPr>
          <p:nvPr>
            <p:ph type="title"/>
          </p:nvPr>
        </p:nvSpPr>
        <p:spPr/>
        <p:txBody>
          <a:bodyPr/>
          <a:lstStyle/>
          <a:p>
            <a:endParaRPr lang="zh-TW" altLang="en-US"/>
          </a:p>
        </p:txBody>
      </p:sp>
      <p:sp>
        <p:nvSpPr>
          <p:cNvPr id="5"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en-US" sz="3200" dirty="0" smtClean="0">
                <a:solidFill>
                  <a:schemeClr val="bg1"/>
                </a:solidFill>
                <a:latin typeface="標楷體" pitchFamily="65" charset="-120"/>
                <a:ea typeface="標楷體" pitchFamily="65" charset="-120"/>
              </a:rPr>
              <a:t>神秘老人</a:t>
            </a:r>
            <a:r>
              <a:rPr lang="zh-TW" altLang="zh-TW" sz="3200" dirty="0" smtClean="0">
                <a:solidFill>
                  <a:schemeClr val="bg1"/>
                </a:solidFill>
                <a:latin typeface="標楷體" pitchFamily="65" charset="-120"/>
                <a:ea typeface="標楷體" pitchFamily="65" charset="-120"/>
              </a:rPr>
              <a:t>：</a:t>
            </a:r>
            <a:r>
              <a:rPr lang="zh-TW" altLang="en-US" sz="3200" dirty="0" smtClean="0">
                <a:solidFill>
                  <a:schemeClr val="bg1"/>
                </a:solidFill>
                <a:latin typeface="標楷體" pitchFamily="65" charset="-120"/>
                <a:ea typeface="標楷體" pitchFamily="65" charset="-120"/>
              </a:rPr>
              <a:t>看清楚事物背後的本質，這永遠是最重要的。另外，有些東西我</a:t>
            </a:r>
            <a:endParaRPr lang="en-US" altLang="zh-TW" sz="3200" dirty="0" smtClean="0">
              <a:solidFill>
                <a:schemeClr val="bg1"/>
              </a:solidFill>
              <a:latin typeface="標楷體" pitchFamily="65" charset="-120"/>
              <a:ea typeface="標楷體" pitchFamily="65" charset="-120"/>
            </a:endParaRPr>
          </a:p>
          <a:p>
            <a:r>
              <a:rPr lang="zh-TW" altLang="en-US" sz="3200" dirty="0" smtClean="0">
                <a:solidFill>
                  <a:schemeClr val="bg1"/>
                </a:solidFill>
                <a:latin typeface="標楷體" pitchFamily="65" charset="-120"/>
                <a:ea typeface="標楷體" pitchFamily="65" charset="-120"/>
              </a:rPr>
              <a:t>也用不到了留給你好了。</a:t>
            </a:r>
            <a:endParaRPr lang="zh-TW" altLang="zh-TW" sz="3200" dirty="0" smtClean="0">
              <a:solidFill>
                <a:schemeClr val="bg1"/>
              </a:solidFill>
              <a:latin typeface="標楷體" pitchFamily="65" charset="-120"/>
              <a:ea typeface="標楷體" pitchFamily="65"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zh-TW" altLang="en-US" sz="3200" b="0" i="0" u="none" strike="noStrike" kern="1200" cap="none" spc="0" normalizeH="0" baseline="0" noProof="0" dirty="0">
              <a:ln>
                <a:noFill/>
              </a:ln>
              <a:solidFill>
                <a:schemeClr val="bg1"/>
              </a:solidFill>
              <a:effectLst/>
              <a:uLnTx/>
              <a:uFillTx/>
              <a:latin typeface="標楷體" pitchFamily="65" charset="-120"/>
              <a:ea typeface="標楷體" pitchFamily="65" charset="-120"/>
            </a:endParaRPr>
          </a:p>
        </p:txBody>
      </p:sp>
      <p:pic>
        <p:nvPicPr>
          <p:cNvPr id="48129" name="Picture 1"/>
          <p:cNvPicPr>
            <a:picLocks noChangeAspect="1" noChangeArrowheads="1"/>
          </p:cNvPicPr>
          <p:nvPr/>
        </p:nvPicPr>
        <p:blipFill>
          <a:blip r:embed="rId4" cstate="print"/>
          <a:srcRect l="11111" r="5555"/>
          <a:stretch>
            <a:fillRect/>
          </a:stretch>
        </p:blipFill>
        <p:spPr bwMode="auto">
          <a:xfrm>
            <a:off x="7164288" y="4755889"/>
            <a:ext cx="1080120" cy="11213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4812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5473"/>
                                        </p:tgtEl>
                                        <p:attrNameLst>
                                          <p:attrName>style.visibility</p:attrName>
                                        </p:attrNameLst>
                                      </p:cBhvr>
                                      <p:to>
                                        <p:strVal val="visible"/>
                                      </p:to>
                                    </p:set>
                                    <p:animEffect transition="in" filter="fade">
                                      <p:cBhvr>
                                        <p:cTn id="16" dur="2000"/>
                                        <p:tgtEl>
                                          <p:spTgt spid="105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04048" y="1772816"/>
            <a:ext cx="3111500" cy="2971800"/>
          </a:xfrm>
          <a:prstGeom prst="rect">
            <a:avLst/>
          </a:prstGeom>
          <a:noFill/>
          <a:ln w="9525">
            <a:noFill/>
            <a:miter lim="800000"/>
            <a:headEnd/>
            <a:tailEnd/>
          </a:ln>
        </p:spPr>
      </p:pic>
      <p:sp>
        <p:nvSpPr>
          <p:cNvPr id="2" name="標題 1"/>
          <p:cNvSpPr>
            <a:spLocks noGrp="1"/>
          </p:cNvSpPr>
          <p:nvPr>
            <p:ph type="title"/>
          </p:nvPr>
        </p:nvSpPr>
        <p:spPr/>
        <p:txBody>
          <a:bodyPr/>
          <a:lstStyle/>
          <a:p>
            <a:endParaRPr lang="zh-TW" altLang="en-US"/>
          </a:p>
        </p:txBody>
      </p:sp>
      <p:sp>
        <p:nvSpPr>
          <p:cNvPr id="8" name="內容版面配置區 2"/>
          <p:cNvSpPr txBox="1">
            <a:spLocks/>
          </p:cNvSpPr>
          <p:nvPr/>
        </p:nvSpPr>
        <p:spPr>
          <a:xfrm>
            <a:off x="457200" y="4149080"/>
            <a:ext cx="8229600" cy="2376264"/>
          </a:xfrm>
          <a:prstGeom prst="rect">
            <a:avLst/>
          </a:prstGeom>
          <a:gradFill>
            <a:gsLst>
              <a:gs pos="26000">
                <a:srgbClr val="0087E6">
                  <a:alpha val="4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en-US" sz="3200" dirty="0" smtClean="0">
                <a:solidFill>
                  <a:schemeClr val="bg1"/>
                </a:solidFill>
                <a:ea typeface="標楷體" pitchFamily="65" charset="-120"/>
              </a:rPr>
              <a:t>哇塞，還有寶藏可以拿，賺翻天了</a:t>
            </a:r>
            <a:endParaRPr lang="zh-TW" altLang="zh-TW" sz="3200" dirty="0">
              <a:solidFill>
                <a:schemeClr val="bg1"/>
              </a:solidFill>
              <a:ea typeface="標楷體" pitchFamily="65" charset="-120"/>
            </a:endParaRPr>
          </a:p>
        </p:txBody>
      </p:sp>
      <p:pic>
        <p:nvPicPr>
          <p:cNvPr id="9" name="Picture 2"/>
          <p:cNvPicPr>
            <a:picLocks noChangeAspect="1" noChangeArrowheads="1"/>
          </p:cNvPicPr>
          <p:nvPr/>
        </p:nvPicPr>
        <p:blipFill>
          <a:blip r:embed="rId4" cstate="print"/>
          <a:srcRect/>
          <a:stretch>
            <a:fillRect/>
          </a:stretch>
        </p:blipFill>
        <p:spPr bwMode="auto">
          <a:xfrm>
            <a:off x="7092280" y="4725144"/>
            <a:ext cx="1152128" cy="11521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a:p>
        </p:txBody>
      </p:sp>
      <p:sp>
        <p:nvSpPr>
          <p:cNvPr id="5"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一出來天都亮了，老人說的那些話是</a:t>
            </a:r>
            <a:endParaRPr kumimoji="0" lang="en-US" altLang="zh-TW" sz="3200" b="0" i="0" u="none" strike="noStrike" kern="1200" cap="none" spc="0" normalizeH="0" baseline="0" noProof="0" dirty="0" smtClean="0">
              <a:ln>
                <a:noFill/>
              </a:ln>
              <a:solidFill>
                <a:schemeClr val="bg1"/>
              </a:solidFill>
              <a:effectLst/>
              <a:uLnTx/>
              <a:uFillTx/>
              <a:ea typeface="標楷體" pitchFamily="65" charset="-120"/>
            </a:endParaRPr>
          </a:p>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什麼意思啊</a:t>
            </a:r>
            <a:r>
              <a:rPr kumimoji="0" lang="en-US" altLang="zh-TW" sz="3200" b="0" i="0" u="none" strike="noStrike" kern="1200" cap="none" spc="0" normalizeH="0" baseline="0" noProof="0" dirty="0" smtClean="0">
                <a:ln>
                  <a:noFill/>
                </a:ln>
                <a:solidFill>
                  <a:schemeClr val="bg1"/>
                </a:solidFill>
                <a:effectLst/>
                <a:uLnTx/>
                <a:uFillTx/>
                <a:ea typeface="標楷體" pitchFamily="65" charset="-120"/>
              </a:rPr>
              <a:t>…</a:t>
            </a: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a:t>
            </a:r>
            <a:endParaRPr kumimoji="0" lang="en-US" altLang="zh-TW" sz="3200" b="0" i="0" u="none" strike="noStrike" kern="1200" cap="none" spc="0" normalizeH="0" baseline="0" noProof="0" dirty="0" smtClean="0">
              <a:ln>
                <a:noFill/>
              </a:ln>
              <a:solidFill>
                <a:schemeClr val="bg1"/>
              </a:solidFill>
              <a:effectLst/>
              <a:uLnTx/>
              <a:uFillTx/>
              <a:ea typeface="標楷體" pitchFamily="65" charset="-120"/>
            </a:endParaRPr>
          </a:p>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所以他的意思是</a:t>
            </a:r>
            <a:r>
              <a:rPr kumimoji="0" lang="en-US" altLang="zh-TW" sz="3200" b="0" i="0" u="none" strike="noStrike" kern="1200" cap="none" spc="0" normalizeH="0" baseline="0" noProof="0" dirty="0" smtClean="0">
                <a:ln>
                  <a:noFill/>
                </a:ln>
                <a:solidFill>
                  <a:schemeClr val="bg1"/>
                </a:solidFill>
                <a:effectLst/>
                <a:uLnTx/>
                <a:uFillTx/>
                <a:ea typeface="標楷體" pitchFamily="65" charset="-120"/>
              </a:rPr>
              <a:t>…</a:t>
            </a: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pic>
        <p:nvPicPr>
          <p:cNvPr id="6" name="Picture 2"/>
          <p:cNvPicPr>
            <a:picLocks noChangeAspect="1" noChangeArrowheads="1"/>
          </p:cNvPicPr>
          <p:nvPr/>
        </p:nvPicPr>
        <p:blipFill>
          <a:blip r:embed="rId3" cstate="print"/>
          <a:srcRect/>
          <a:stretch>
            <a:fillRect/>
          </a:stretch>
        </p:blipFill>
        <p:spPr bwMode="auto">
          <a:xfrm>
            <a:off x="7092280" y="4725144"/>
            <a:ext cx="1152128" cy="11521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照奇怪老人的說法，我應該可以</a:t>
            </a:r>
            <a:endParaRPr lang="en-US" altLang="zh-TW" sz="3200" dirty="0" smtClean="0">
              <a:solidFill>
                <a:schemeClr val="bg1"/>
              </a:solidFill>
              <a:ea typeface="標楷體" pitchFamily="65" charset="-120"/>
            </a:endParaRPr>
          </a:p>
          <a:p>
            <a:pPr marL="342900" lvl="0" indent="-342900">
              <a:spcBef>
                <a:spcPct val="20000"/>
              </a:spcBef>
              <a:defRPr/>
            </a:pPr>
            <a:r>
              <a:rPr lang="zh-TW" altLang="en-US" sz="3200" dirty="0" smtClean="0">
                <a:solidFill>
                  <a:schemeClr val="bg1"/>
                </a:solidFill>
                <a:ea typeface="標楷體" pitchFamily="65" charset="-120"/>
              </a:rPr>
              <a:t>看透事物背後的本質才對，</a:t>
            </a:r>
            <a:endParaRPr lang="en-US" altLang="zh-TW" sz="3200" dirty="0" smtClean="0">
              <a:solidFill>
                <a:schemeClr val="bg1"/>
              </a:solidFill>
              <a:ea typeface="標楷體" pitchFamily="65" charset="-120"/>
            </a:endParaRPr>
          </a:p>
          <a:p>
            <a:pPr marL="342900" lvl="0" indent="-342900">
              <a:spcBef>
                <a:spcPct val="20000"/>
              </a:spcBef>
              <a:defRPr/>
            </a:pPr>
            <a:r>
              <a:rPr lang="zh-TW" altLang="en-US" sz="3200" dirty="0" smtClean="0">
                <a:solidFill>
                  <a:schemeClr val="bg1"/>
                </a:solidFill>
                <a:ea typeface="標楷體" pitchFamily="65" charset="-120"/>
              </a:rPr>
              <a:t>讓我來試試看</a:t>
            </a: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pic>
        <p:nvPicPr>
          <p:cNvPr id="34817" name="Picture 1"/>
          <p:cNvPicPr>
            <a:picLocks noChangeAspect="1" noChangeArrowheads="1"/>
          </p:cNvPicPr>
          <p:nvPr/>
        </p:nvPicPr>
        <p:blipFill>
          <a:blip r:embed="rId3" cstate="print">
            <a:clrChange>
              <a:clrFrom>
                <a:srgbClr val="008080"/>
              </a:clrFrom>
              <a:clrTo>
                <a:srgbClr val="008080">
                  <a:alpha val="0"/>
                </a:srgbClr>
              </a:clrTo>
            </a:clrChange>
          </a:blip>
          <a:srcRect/>
          <a:stretch>
            <a:fillRect/>
          </a:stretch>
        </p:blipFill>
        <p:spPr bwMode="auto">
          <a:xfrm>
            <a:off x="9144000" y="4437112"/>
            <a:ext cx="460052" cy="635310"/>
          </a:xfrm>
          <a:prstGeom prst="rect">
            <a:avLst/>
          </a:prstGeom>
          <a:noFill/>
          <a:ln w="9525">
            <a:noFill/>
            <a:miter lim="800000"/>
            <a:headEnd/>
            <a:tailEnd/>
          </a:ln>
        </p:spPr>
      </p:pic>
      <p:pic>
        <p:nvPicPr>
          <p:cNvPr id="34818" name="Picture 2"/>
          <p:cNvPicPr>
            <a:picLocks noChangeAspect="1" noChangeArrowheads="1"/>
          </p:cNvPicPr>
          <p:nvPr/>
        </p:nvPicPr>
        <p:blipFill>
          <a:blip r:embed="rId4" cstate="print">
            <a:clrChange>
              <a:clrFrom>
                <a:srgbClr val="008080"/>
              </a:clrFrom>
              <a:clrTo>
                <a:srgbClr val="008080">
                  <a:alpha val="0"/>
                </a:srgbClr>
              </a:clrTo>
            </a:clrChange>
          </a:blip>
          <a:srcRect/>
          <a:stretch>
            <a:fillRect/>
          </a:stretch>
        </p:blipFill>
        <p:spPr bwMode="auto">
          <a:xfrm>
            <a:off x="5940152" y="4437112"/>
            <a:ext cx="504056" cy="613633"/>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7092280" y="4725144"/>
            <a:ext cx="1078408" cy="11023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iterate type="lt">
                                    <p:tmPct val="0"/>
                                  </p:iterate>
                                  <p:childTnLst>
                                    <p:animEffect transition="out" filter="fade">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par>
                          <p:cTn id="20" fill="hold">
                            <p:stCondLst>
                              <p:cond delay="2000"/>
                            </p:stCondLst>
                            <p:childTnLst>
                              <p:par>
                                <p:cTn id="21" presetID="35" presetClass="path" presetSubtype="0" accel="50000" decel="50000" fill="hold" nodeType="afterEffect">
                                  <p:stCondLst>
                                    <p:cond delay="0"/>
                                  </p:stCondLst>
                                  <p:childTnLst>
                                    <p:animMotion origin="layout" path="M -3.61111E-6 2.96296E-6 L -0.35191 0.00625 " pathEditMode="relative" rAng="0" ptsTypes="AA">
                                      <p:cBhvr>
                                        <p:cTn id="22" dur="2000" fill="hold"/>
                                        <p:tgtEl>
                                          <p:spTgt spid="34817"/>
                                        </p:tgtEl>
                                        <p:attrNameLst>
                                          <p:attrName>ppt_x</p:attrName>
                                          <p:attrName>ppt_y</p:attrName>
                                        </p:attrNameLst>
                                      </p:cBhvr>
                                      <p:rCtr x="-17600" y="300"/>
                                    </p:animMotion>
                                  </p:childTnLst>
                                </p:cTn>
                              </p:par>
                            </p:childTnLst>
                          </p:cTn>
                        </p:par>
                        <p:par>
                          <p:cTn id="23" fill="hold">
                            <p:stCondLst>
                              <p:cond delay="4000"/>
                            </p:stCondLst>
                            <p:childTnLst>
                              <p:par>
                                <p:cTn id="24" presetID="1" presetClass="exit" presetSubtype="0" fill="hold" nodeType="afterEffect">
                                  <p:stCondLst>
                                    <p:cond delay="0"/>
                                  </p:stCondLst>
                                  <p:childTnLst>
                                    <p:set>
                                      <p:cBhvr>
                                        <p:cTn id="25" dur="1" fill="hold">
                                          <p:stCondLst>
                                            <p:cond delay="0"/>
                                          </p:stCondLst>
                                        </p:cTn>
                                        <p:tgtEl>
                                          <p:spTgt spid="34817"/>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內容版面配置區 4"/>
          <p:cNvSpPr>
            <a:spLocks noGrp="1"/>
          </p:cNvSpPr>
          <p:nvPr>
            <p:ph idx="1"/>
          </p:nvPr>
        </p:nvSpPr>
        <p:spPr/>
        <p:txBody>
          <a:bodyPr/>
          <a:lstStyle/>
          <a:p>
            <a:endParaRPr lang="zh-TW" altLang="en-US"/>
          </a:p>
        </p:txBody>
      </p:sp>
      <p:pic>
        <p:nvPicPr>
          <p:cNvPr id="307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475656" y="1628800"/>
            <a:ext cx="6249987" cy="2628900"/>
          </a:xfrm>
          <a:prstGeom prst="rect">
            <a:avLst/>
          </a:prstGeom>
          <a:noFill/>
          <a:ln w="9525">
            <a:noFill/>
            <a:miter lim="800000"/>
            <a:headEnd/>
            <a:tailEnd/>
          </a:ln>
        </p:spPr>
      </p:pic>
      <p:pic>
        <p:nvPicPr>
          <p:cNvPr id="33793" name="Picture 1"/>
          <p:cNvPicPr>
            <a:picLocks noChangeAspect="1" noChangeArrowheads="1"/>
          </p:cNvPicPr>
          <p:nvPr/>
        </p:nvPicPr>
        <p:blipFill>
          <a:blip r:embed="rId4" cstate="print"/>
          <a:srcRect/>
          <a:stretch>
            <a:fillRect/>
          </a:stretch>
        </p:blipFill>
        <p:spPr bwMode="auto">
          <a:xfrm>
            <a:off x="0" y="4544027"/>
            <a:ext cx="9144000" cy="2313973"/>
          </a:xfrm>
          <a:prstGeom prst="rect">
            <a:avLst/>
          </a:prstGeom>
          <a:noFill/>
          <a:ln w="9525">
            <a:noFill/>
            <a:miter lim="800000"/>
            <a:headEnd/>
            <a:tailEnd/>
          </a:ln>
        </p:spPr>
      </p:pic>
      <p:sp>
        <p:nvSpPr>
          <p:cNvPr id="8"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我想想喔，應該是這樣吧，看透他的本質</a:t>
            </a:r>
            <a:endParaRPr lang="en-US" altLang="zh-TW" sz="3200" dirty="0" smtClean="0">
              <a:solidFill>
                <a:schemeClr val="bg1"/>
              </a:solidFill>
              <a:ea typeface="標楷體" pitchFamily="65" charset="-120"/>
            </a:endParaRPr>
          </a:p>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然後</a:t>
            </a:r>
            <a:r>
              <a:rPr kumimoji="0" lang="en-US" altLang="zh-TW" sz="3200" b="0" i="0" u="none" strike="noStrike" kern="1200" cap="none" spc="0" normalizeH="0" baseline="0" noProof="0" dirty="0" smtClean="0">
                <a:ln>
                  <a:noFill/>
                </a:ln>
                <a:solidFill>
                  <a:schemeClr val="bg1"/>
                </a:solidFill>
                <a:effectLst/>
                <a:uLnTx/>
                <a:uFillTx/>
                <a:ea typeface="標楷體" pitchFamily="65" charset="-120"/>
              </a:rPr>
              <a:t>call</a:t>
            </a:r>
            <a:r>
              <a:rPr lang="zh-TW" altLang="en-US" sz="3200" dirty="0" smtClean="0">
                <a:solidFill>
                  <a:schemeClr val="bg1"/>
                </a:solidFill>
                <a:ea typeface="標楷體" pitchFamily="65" charset="-120"/>
              </a:rPr>
              <a:t>一個必殺技</a:t>
            </a:r>
            <a:r>
              <a:rPr lang="en-US" altLang="zh-TW" sz="3200" dirty="0" smtClean="0">
                <a:solidFill>
                  <a:schemeClr val="bg1"/>
                </a:solidFill>
                <a:ea typeface="標楷體" pitchFamily="65" charset="-120"/>
              </a:rPr>
              <a:t>function</a:t>
            </a:r>
          </a:p>
          <a:p>
            <a:pPr marL="342900" lvl="0" indent="-342900">
              <a:spcBef>
                <a:spcPct val="20000"/>
              </a:spcBef>
              <a:defRPr/>
            </a:pP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pic>
        <p:nvPicPr>
          <p:cNvPr id="33794"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187624" y="1484784"/>
            <a:ext cx="6872287" cy="2984500"/>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7092280" y="4869160"/>
            <a:ext cx="1078408" cy="1102373"/>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1520"/>
                            </p:stCondLst>
                            <p:childTnLst>
                              <p:par>
                                <p:cTn id="13" presetID="10" presetClass="entr" presetSubtype="0" fill="hold" nodeType="afterEffect">
                                  <p:stCondLst>
                                    <p:cond delay="0"/>
                                  </p:stCondLst>
                                  <p:childTnLst>
                                    <p:set>
                                      <p:cBhvr>
                                        <p:cTn id="14" dur="1" fill="hold">
                                          <p:stCondLst>
                                            <p:cond delay="0"/>
                                          </p:stCondLst>
                                        </p:cTn>
                                        <p:tgtEl>
                                          <p:spTgt spid="33794"/>
                                        </p:tgtEl>
                                        <p:attrNameLst>
                                          <p:attrName>style.visibility</p:attrName>
                                        </p:attrNameLst>
                                      </p:cBhvr>
                                      <p:to>
                                        <p:strVal val="visible"/>
                                      </p:to>
                                    </p:set>
                                    <p:animEffect transition="in" filter="fade">
                                      <p:cBhvr>
                                        <p:cTn id="15"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內容版面配置區 4"/>
          <p:cNvSpPr>
            <a:spLocks noGrp="1"/>
          </p:cNvSpPr>
          <p:nvPr>
            <p:ph idx="1"/>
          </p:nvPr>
        </p:nvSpPr>
        <p:spPr/>
        <p:txBody>
          <a:bodyPr/>
          <a:lstStyle/>
          <a:p>
            <a:endParaRPr lang="zh-TW" altLang="en-US"/>
          </a:p>
        </p:txBody>
      </p:sp>
      <p:pic>
        <p:nvPicPr>
          <p:cNvPr id="307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475656" y="1628800"/>
            <a:ext cx="6249987" cy="2628900"/>
          </a:xfrm>
          <a:prstGeom prst="rect">
            <a:avLst/>
          </a:prstGeom>
          <a:noFill/>
          <a:ln w="9525">
            <a:noFill/>
            <a:miter lim="800000"/>
            <a:headEnd/>
            <a:tailEnd/>
          </a:ln>
        </p:spPr>
      </p:pic>
      <p:pic>
        <p:nvPicPr>
          <p:cNvPr id="33793" name="Picture 1"/>
          <p:cNvPicPr>
            <a:picLocks noChangeAspect="1" noChangeArrowheads="1"/>
          </p:cNvPicPr>
          <p:nvPr/>
        </p:nvPicPr>
        <p:blipFill>
          <a:blip r:embed="rId4" cstate="print"/>
          <a:srcRect/>
          <a:stretch>
            <a:fillRect/>
          </a:stretch>
        </p:blipFill>
        <p:spPr bwMode="auto">
          <a:xfrm>
            <a:off x="0" y="4544027"/>
            <a:ext cx="9144000" cy="2313973"/>
          </a:xfrm>
          <a:prstGeom prst="rect">
            <a:avLst/>
          </a:prstGeom>
          <a:noFill/>
          <a:ln w="9525">
            <a:noFill/>
            <a:miter lim="800000"/>
            <a:headEnd/>
            <a:tailEnd/>
          </a:ln>
        </p:spPr>
      </p:pic>
      <p:sp>
        <p:nvSpPr>
          <p:cNvPr id="8"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咦？</a:t>
            </a:r>
            <a:r>
              <a:rPr kumimoji="0" lang="en-US" altLang="zh-TW" sz="3200" b="0" i="0" u="none" strike="noStrike" kern="1200" cap="none" spc="0" normalizeH="0" baseline="0" noProof="0" dirty="0" smtClean="0">
                <a:ln>
                  <a:noFill/>
                </a:ln>
                <a:solidFill>
                  <a:schemeClr val="bg1"/>
                </a:solidFill>
                <a:effectLst/>
                <a:uLnTx/>
                <a:uFillTx/>
                <a:ea typeface="標楷體" pitchFamily="65" charset="-120"/>
              </a:rPr>
              <a:t>Function</a:t>
            </a: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未定義？</a:t>
            </a:r>
            <a:endParaRPr kumimoji="0" lang="en-US" altLang="zh-TW" sz="3200" b="0" i="0" u="none" strike="noStrike" kern="1200" cap="none" spc="0" normalizeH="0" baseline="0" noProof="0" dirty="0" smtClean="0">
              <a:ln>
                <a:noFill/>
              </a:ln>
              <a:solidFill>
                <a:schemeClr val="bg1"/>
              </a:solidFill>
              <a:effectLst/>
              <a:uLnTx/>
              <a:uFillTx/>
              <a:ea typeface="標楷體" pitchFamily="65" charset="-120"/>
            </a:endParaRPr>
          </a:p>
          <a:p>
            <a:pPr marL="342900" lvl="0" indent="-342900">
              <a:spcBef>
                <a:spcPct val="20000"/>
              </a:spcBef>
              <a:defRPr/>
            </a:pPr>
            <a:r>
              <a:rPr lang="zh-TW" altLang="en-US" sz="3200" dirty="0" smtClean="0">
                <a:solidFill>
                  <a:schemeClr val="bg1"/>
                </a:solidFill>
                <a:ea typeface="標楷體" pitchFamily="65" charset="-120"/>
              </a:rPr>
              <a:t>沒關係，我來把你的血量改成</a:t>
            </a:r>
            <a:r>
              <a:rPr lang="en-US" altLang="zh-TW" sz="3200" dirty="0" smtClean="0">
                <a:solidFill>
                  <a:schemeClr val="bg1"/>
                </a:solidFill>
                <a:ea typeface="標楷體" pitchFamily="65" charset="-120"/>
              </a:rPr>
              <a:t>0</a:t>
            </a: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pic>
        <p:nvPicPr>
          <p:cNvPr id="33794"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187624" y="1484784"/>
            <a:ext cx="6872287" cy="2984500"/>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7092280" y="4869160"/>
            <a:ext cx="1078408" cy="110237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內容版面配置區 4"/>
          <p:cNvSpPr>
            <a:spLocks noGrp="1"/>
          </p:cNvSpPr>
          <p:nvPr>
            <p:ph idx="1"/>
          </p:nvPr>
        </p:nvSpPr>
        <p:spPr/>
        <p:txBody>
          <a:bodyPr/>
          <a:lstStyle/>
          <a:p>
            <a:endParaRPr lang="zh-TW" altLang="en-US"/>
          </a:p>
        </p:txBody>
      </p:sp>
      <p:pic>
        <p:nvPicPr>
          <p:cNvPr id="307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475656" y="1628800"/>
            <a:ext cx="6249987" cy="2628900"/>
          </a:xfrm>
          <a:prstGeom prst="rect">
            <a:avLst/>
          </a:prstGeom>
          <a:noFill/>
          <a:ln w="9525">
            <a:noFill/>
            <a:miter lim="800000"/>
            <a:headEnd/>
            <a:tailEnd/>
          </a:ln>
        </p:spPr>
      </p:pic>
      <p:pic>
        <p:nvPicPr>
          <p:cNvPr id="33793" name="Picture 1"/>
          <p:cNvPicPr>
            <a:picLocks noChangeAspect="1" noChangeArrowheads="1"/>
          </p:cNvPicPr>
          <p:nvPr/>
        </p:nvPicPr>
        <p:blipFill>
          <a:blip r:embed="rId4" cstate="print"/>
          <a:srcRect/>
          <a:stretch>
            <a:fillRect/>
          </a:stretch>
        </p:blipFill>
        <p:spPr bwMode="auto">
          <a:xfrm>
            <a:off x="0" y="4544027"/>
            <a:ext cx="9144000" cy="2313973"/>
          </a:xfrm>
          <a:prstGeom prst="rect">
            <a:avLst/>
          </a:prstGeom>
          <a:noFill/>
          <a:ln w="9525">
            <a:noFill/>
            <a:miter lim="800000"/>
            <a:headEnd/>
            <a:tailEnd/>
          </a:ln>
        </p:spPr>
      </p:pic>
      <p:sp>
        <p:nvSpPr>
          <p:cNvPr id="8"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咦？不對阿，我怎麼知道他的血量</a:t>
            </a:r>
            <a:endParaRPr kumimoji="0" lang="en-US" altLang="zh-TW" sz="3200" b="0" i="0" u="none" strike="noStrike" kern="1200" cap="none" spc="0" normalizeH="0" baseline="0" noProof="0" dirty="0" smtClean="0">
              <a:ln>
                <a:noFill/>
              </a:ln>
              <a:solidFill>
                <a:schemeClr val="bg1"/>
              </a:solidFill>
              <a:effectLst/>
              <a:uLnTx/>
              <a:uFillTx/>
              <a:ea typeface="標楷體" pitchFamily="65" charset="-120"/>
            </a:endParaRPr>
          </a:p>
          <a:p>
            <a:pPr marL="342900" lvl="0" indent="-342900">
              <a:spcBef>
                <a:spcPct val="20000"/>
              </a:spcBef>
              <a:defRPr/>
            </a:pPr>
            <a:r>
              <a:rPr lang="zh-TW" altLang="en-US" sz="3200" dirty="0" smtClean="0">
                <a:solidFill>
                  <a:schemeClr val="bg1"/>
                </a:solidFill>
                <a:ea typeface="標楷體" pitchFamily="65" charset="-120"/>
              </a:rPr>
              <a:t>是哪個變數？那該怎麼辦？</a:t>
            </a:r>
            <a:endParaRPr kumimoji="0" lang="en-US" altLang="zh-TW" sz="3200" b="0" i="0" u="none" strike="noStrike" kern="1200" cap="none" spc="0" normalizeH="0" baseline="0" noProof="0" dirty="0" smtClean="0">
              <a:ln>
                <a:noFill/>
              </a:ln>
              <a:solidFill>
                <a:schemeClr val="bg1"/>
              </a:solidFill>
              <a:effectLst/>
              <a:uLnTx/>
              <a:uFillTx/>
              <a:ea typeface="標楷體" pitchFamily="65" charset="-120"/>
            </a:endParaRPr>
          </a:p>
        </p:txBody>
      </p:sp>
      <p:pic>
        <p:nvPicPr>
          <p:cNvPr id="33794"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187624" y="1484784"/>
            <a:ext cx="6872287" cy="2984500"/>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7092280" y="4869160"/>
            <a:ext cx="1078408" cy="110237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1120"/>
                            </p:stCondLst>
                            <p:childTnLst>
                              <p:par>
                                <p:cTn id="13" presetID="10" presetClass="exit" presetSubtype="0" fill="hold" nodeType="afterEffect">
                                  <p:stCondLst>
                                    <p:cond delay="0"/>
                                  </p:stCondLst>
                                  <p:childTnLst>
                                    <p:animEffect transition="out" filter="fade">
                                      <p:cBhvr>
                                        <p:cTn id="14" dur="2000"/>
                                        <p:tgtEl>
                                          <p:spTgt spid="33794"/>
                                        </p:tgtEl>
                                      </p:cBhvr>
                                    </p:animEffect>
                                    <p:set>
                                      <p:cBhvr>
                                        <p:cTn id="15" dur="1" fill="hold">
                                          <p:stCondLst>
                                            <p:cond delay="1999"/>
                                          </p:stCondLst>
                                        </p:cTn>
                                        <p:tgtEl>
                                          <p:spTgt spid="337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內容版面配置區 4"/>
          <p:cNvSpPr>
            <a:spLocks noGrp="1"/>
          </p:cNvSpPr>
          <p:nvPr>
            <p:ph idx="1"/>
          </p:nvPr>
        </p:nvSpPr>
        <p:spPr/>
        <p:txBody>
          <a:bodyPr/>
          <a:lstStyle/>
          <a:p>
            <a:endParaRPr lang="zh-TW" altLang="en-US"/>
          </a:p>
        </p:txBody>
      </p:sp>
      <p:pic>
        <p:nvPicPr>
          <p:cNvPr id="307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475656" y="1628800"/>
            <a:ext cx="6249987" cy="2628900"/>
          </a:xfrm>
          <a:prstGeom prst="rect">
            <a:avLst/>
          </a:prstGeom>
          <a:noFill/>
          <a:ln w="9525">
            <a:noFill/>
            <a:miter lim="800000"/>
            <a:headEnd/>
            <a:tailEnd/>
          </a:ln>
        </p:spPr>
      </p:pic>
      <p:pic>
        <p:nvPicPr>
          <p:cNvPr id="33793" name="Picture 1"/>
          <p:cNvPicPr>
            <a:picLocks noChangeAspect="1" noChangeArrowheads="1"/>
          </p:cNvPicPr>
          <p:nvPr/>
        </p:nvPicPr>
        <p:blipFill>
          <a:blip r:embed="rId4" cstate="print"/>
          <a:srcRect/>
          <a:stretch>
            <a:fillRect/>
          </a:stretch>
        </p:blipFill>
        <p:spPr bwMode="auto">
          <a:xfrm>
            <a:off x="0" y="4544027"/>
            <a:ext cx="9144000" cy="2313973"/>
          </a:xfrm>
          <a:prstGeom prst="rect">
            <a:avLst/>
          </a:prstGeom>
          <a:noFill/>
          <a:ln w="9525">
            <a:noFill/>
            <a:miter lim="800000"/>
            <a:headEnd/>
            <a:tailEnd/>
          </a:ln>
        </p:spPr>
      </p:pic>
      <p:sp>
        <p:nvSpPr>
          <p:cNvPr id="8"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嘿嘿嘿</a:t>
            </a:r>
            <a:endParaRPr kumimoji="0" lang="en-US" altLang="zh-TW" sz="3200" b="0" i="0" u="none" strike="noStrike" kern="1200" cap="none" spc="0" normalizeH="0" baseline="0" noProof="0" dirty="0" smtClean="0">
              <a:ln>
                <a:noFill/>
              </a:ln>
              <a:solidFill>
                <a:schemeClr val="bg1"/>
              </a:solidFill>
              <a:effectLst/>
              <a:uLnTx/>
              <a:uFillTx/>
              <a:ea typeface="標楷體" pitchFamily="65" charset="-120"/>
            </a:endParaRPr>
          </a:p>
        </p:txBody>
      </p:sp>
      <p:pic>
        <p:nvPicPr>
          <p:cNvPr id="128002" name="Picture 2"/>
          <p:cNvPicPr>
            <a:picLocks noChangeAspect="1" noChangeArrowheads="1"/>
          </p:cNvPicPr>
          <p:nvPr/>
        </p:nvPicPr>
        <p:blipFill>
          <a:blip r:embed="rId5" cstate="print"/>
          <a:srcRect l="5299" r="9917"/>
          <a:stretch>
            <a:fillRect/>
          </a:stretch>
        </p:blipFill>
        <p:spPr bwMode="auto">
          <a:xfrm>
            <a:off x="7020272" y="4869160"/>
            <a:ext cx="1152128" cy="1130300"/>
          </a:xfrm>
          <a:prstGeom prst="rect">
            <a:avLst/>
          </a:prstGeom>
          <a:noFill/>
          <a:ln w="9525">
            <a:noFill/>
            <a:miter lim="800000"/>
            <a:headEnd/>
            <a:tailEnd/>
          </a:ln>
        </p:spPr>
      </p:pic>
      <p:sp>
        <p:nvSpPr>
          <p:cNvPr id="15" name="手繪多邊形 14"/>
          <p:cNvSpPr/>
          <p:nvPr/>
        </p:nvSpPr>
        <p:spPr>
          <a:xfrm>
            <a:off x="1835696" y="836712"/>
            <a:ext cx="5973011" cy="4932345"/>
          </a:xfrm>
          <a:custGeom>
            <a:avLst/>
            <a:gdLst>
              <a:gd name="connsiteX0" fmla="*/ 1817913 w 1817913"/>
              <a:gd name="connsiteY0" fmla="*/ 0 h 1875064"/>
              <a:gd name="connsiteX1" fmla="*/ 1017813 w 1817913"/>
              <a:gd name="connsiteY1" fmla="*/ 1077686 h 1875064"/>
              <a:gd name="connsiteX2" fmla="*/ 21771 w 1817913"/>
              <a:gd name="connsiteY2" fmla="*/ 1828800 h 1875064"/>
              <a:gd name="connsiteX3" fmla="*/ 887185 w 1817913"/>
              <a:gd name="connsiteY3" fmla="*/ 800100 h 1875064"/>
              <a:gd name="connsiteX4" fmla="*/ 1785256 w 1817913"/>
              <a:gd name="connsiteY4" fmla="*/ 48986 h 187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913" h="1875064">
                <a:moveTo>
                  <a:pt x="1817913" y="0"/>
                </a:moveTo>
                <a:cubicBezTo>
                  <a:pt x="1567541" y="386443"/>
                  <a:pt x="1317170" y="772886"/>
                  <a:pt x="1017813" y="1077686"/>
                </a:cubicBezTo>
                <a:cubicBezTo>
                  <a:pt x="718456" y="1382486"/>
                  <a:pt x="43542" y="1875064"/>
                  <a:pt x="21771" y="1828800"/>
                </a:cubicBezTo>
                <a:cubicBezTo>
                  <a:pt x="0" y="1782536"/>
                  <a:pt x="593271" y="1096736"/>
                  <a:pt x="887185" y="800100"/>
                </a:cubicBezTo>
                <a:cubicBezTo>
                  <a:pt x="1181099" y="503464"/>
                  <a:pt x="1483177" y="276225"/>
                  <a:pt x="1785256" y="48986"/>
                </a:cubicBezTo>
              </a:path>
            </a:pathLst>
          </a:custGeom>
          <a:solidFill>
            <a:srgbClr val="FF0000"/>
          </a:solidFill>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100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1000"/>
                                        <p:tgtEl>
                                          <p:spTgt spid="8"/>
                                        </p:tgtEl>
                                        <p:attrNameLst>
                                          <p:attrName>fillcolor</p:attrName>
                                        </p:attrNameLst>
                                      </p:cBhvr>
                                      <p:tavLst>
                                        <p:tav tm="0">
                                          <p:val>
                                            <p:clrVal>
                                              <a:schemeClr val="accent2"/>
                                            </p:clrVal>
                                          </p:val>
                                        </p:tav>
                                        <p:tav tm="50000">
                                          <p:val>
                                            <p:clrVal>
                                              <a:schemeClr val="hlink"/>
                                            </p:clrVal>
                                          </p:val>
                                        </p:tav>
                                      </p:tavLst>
                                    </p:anim>
                                    <p:set>
                                      <p:cBhvr>
                                        <p:cTn id="9" dur="1000"/>
                                        <p:tgtEl>
                                          <p:spTgt spid="8"/>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12800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99330" name="Picture 2" descr="http://hksan.net/forum/uploads/post-50-1205748374.jpg"/>
          <p:cNvPicPr>
            <a:picLocks noChangeAspect="1" noChangeArrowheads="1"/>
          </p:cNvPicPr>
          <p:nvPr/>
        </p:nvPicPr>
        <p:blipFill>
          <a:blip r:embed="rId2" cstate="print"/>
          <a:srcRect/>
          <a:stretch>
            <a:fillRect/>
          </a:stretch>
        </p:blipFill>
        <p:spPr bwMode="auto">
          <a:xfrm>
            <a:off x="0" y="-5484"/>
            <a:ext cx="9144000" cy="6863484"/>
          </a:xfrm>
          <a:prstGeom prst="rect">
            <a:avLst/>
          </a:prstGeom>
          <a:noFill/>
        </p:spPr>
      </p:pic>
      <p:sp>
        <p:nvSpPr>
          <p:cNvPr id="5"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不行啦！我是主角捏，給個機會吧</a:t>
            </a: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pic>
        <p:nvPicPr>
          <p:cNvPr id="6" name="Picture 2"/>
          <p:cNvPicPr>
            <a:picLocks noChangeAspect="1" noChangeArrowheads="1"/>
          </p:cNvPicPr>
          <p:nvPr/>
        </p:nvPicPr>
        <p:blipFill>
          <a:blip r:embed="rId3" cstate="print"/>
          <a:srcRect/>
          <a:stretch>
            <a:fillRect/>
          </a:stretch>
        </p:blipFill>
        <p:spPr bwMode="auto">
          <a:xfrm>
            <a:off x="7092280" y="4725144"/>
            <a:ext cx="1078408" cy="11023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FFFF00">
              <a:alpha val="68000"/>
            </a:srgbClr>
          </a:solidFill>
        </p:spPr>
        <p:txBody>
          <a:bodyPr>
            <a:normAutofit/>
          </a:bodyPr>
          <a:lstStyle/>
          <a:p>
            <a:r>
              <a:rPr lang="zh-TW" altLang="en-US" dirty="0" smtClean="0"/>
              <a:t>還是一些很酷炫的東西</a:t>
            </a:r>
            <a:r>
              <a:rPr lang="en-US" altLang="zh-TW" dirty="0" smtClean="0"/>
              <a:t>?</a:t>
            </a:r>
            <a:endParaRPr lang="zh-TW" altLang="en-US" dirty="0"/>
          </a:p>
        </p:txBody>
      </p:sp>
      <p:sp>
        <p:nvSpPr>
          <p:cNvPr id="4" name="內容版面配置區 2"/>
          <p:cNvSpPr txBox="1">
            <a:spLocks/>
          </p:cNvSpPr>
          <p:nvPr/>
        </p:nvSpPr>
        <p:spPr>
          <a:xfrm>
            <a:off x="323528" y="1600201"/>
            <a:ext cx="8363272" cy="2044824"/>
          </a:xfrm>
          <a:prstGeom prst="rect">
            <a:avLst/>
          </a:prstGeom>
          <a:solidFill>
            <a:srgbClr val="FFFF00">
              <a:alpha val="54000"/>
            </a:srgbClr>
          </a:solidFill>
        </p:spPr>
        <p:txBody>
          <a:bodyPr vert="horz" lIns="91440" tIns="45720" rIns="91440" bIns="45720" rtlCol="0">
            <a:norm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由 </a:t>
            </a:r>
            <a:r>
              <a:rPr kumimoji="0" lang="en-US" altLang="zh-TW"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IBM </a:t>
            </a:r>
            <a:r>
              <a:rPr kumimoji="0" lang="zh-TW" altLang="en-US"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所設計製造的超級電腦「華生」</a:t>
            </a:r>
            <a:r>
              <a:rPr kumimoji="0" lang="en-US" altLang="zh-TW"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(Watson) </a:t>
            </a:r>
            <a:r>
              <a:rPr kumimoji="0" lang="zh-TW" altLang="en-US"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能</a:t>
            </a:r>
            <a:r>
              <a:rPr kumimoji="0" lang="zh-TW" altLang="en-US"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在數秒內快速且正確回答英語的機智問題，並擊敗了最聰明的人類參賽者。</a:t>
            </a:r>
            <a:r>
              <a:rPr kumimoji="0" lang="en-US" altLang="zh-TW"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			</a:t>
            </a:r>
            <a:r>
              <a:rPr kumimoji="0" lang="en-US" altLang="zh-TW"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By</a:t>
            </a: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各大新聞</a:t>
            </a:r>
            <a:endParaRPr kumimoji="0" lang="en-US" altLang="zh-TW"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endParaRPr>
          </a:p>
        </p:txBody>
      </p:sp>
      <p:pic>
        <p:nvPicPr>
          <p:cNvPr id="5" name="圖片 4" descr="9823_1024204381.jpg"/>
          <p:cNvPicPr>
            <a:picLocks noChangeAspect="1"/>
          </p:cNvPicPr>
          <p:nvPr/>
        </p:nvPicPr>
        <p:blipFill>
          <a:blip r:embed="rId4" cstate="print"/>
          <a:stretch>
            <a:fillRect/>
          </a:stretch>
        </p:blipFill>
        <p:spPr>
          <a:xfrm>
            <a:off x="2411760" y="3789040"/>
            <a:ext cx="4392488" cy="2803871"/>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hksan.net/forum/uploads/post-50-1205748374.jpg"/>
          <p:cNvPicPr>
            <a:picLocks noChangeAspect="1" noChangeArrowheads="1"/>
          </p:cNvPicPr>
          <p:nvPr/>
        </p:nvPicPr>
        <p:blipFill>
          <a:blip r:embed="rId2" cstate="print"/>
          <a:srcRect/>
          <a:stretch>
            <a:fillRect/>
          </a:stretch>
        </p:blipFill>
        <p:spPr bwMode="auto">
          <a:xfrm>
            <a:off x="-36512" y="0"/>
            <a:ext cx="9180512" cy="6890890"/>
          </a:xfrm>
          <a:prstGeom prst="rect">
            <a:avLst/>
          </a:prstGeom>
          <a:noFill/>
        </p:spPr>
      </p:pic>
      <p:sp>
        <p:nvSpPr>
          <p:cNvPr id="4" name="文字方塊 3"/>
          <p:cNvSpPr txBox="1"/>
          <p:nvPr/>
        </p:nvSpPr>
        <p:spPr>
          <a:xfrm>
            <a:off x="0" y="0"/>
            <a:ext cx="9144000" cy="7017306"/>
          </a:xfrm>
          <a:prstGeom prst="rect">
            <a:avLst/>
          </a:prstGeom>
          <a:solidFill>
            <a:schemeClr val="bg1">
              <a:alpha val="75000"/>
            </a:schemeClr>
          </a:solidFill>
        </p:spPr>
        <p:txBody>
          <a:bodyPr wrap="square" rtlCol="0">
            <a:spAutoFit/>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
        <p:nvSpPr>
          <p:cNvPr id="2" name="標題 1"/>
          <p:cNvSpPr>
            <a:spLocks noGrp="1"/>
          </p:cNvSpPr>
          <p:nvPr>
            <p:ph type="title"/>
          </p:nvPr>
        </p:nvSpPr>
        <p:spPr/>
        <p:txBody>
          <a:bodyPr/>
          <a:lstStyle/>
          <a:p>
            <a:r>
              <a:rPr lang="zh-TW" altLang="en-US" dirty="0" smtClean="0"/>
              <a:t>順序問題</a:t>
            </a:r>
            <a:endParaRPr lang="zh-TW" altLang="en-US" dirty="0"/>
          </a:p>
        </p:txBody>
      </p:sp>
      <p:sp>
        <p:nvSpPr>
          <p:cNvPr id="3" name="內容版面配置區 2"/>
          <p:cNvSpPr>
            <a:spLocks noGrp="1"/>
          </p:cNvSpPr>
          <p:nvPr>
            <p:ph idx="1"/>
          </p:nvPr>
        </p:nvSpPr>
        <p:spPr>
          <a:xfrm>
            <a:off x="-396552" y="2808312"/>
            <a:ext cx="4690864" cy="4077072"/>
          </a:xfrm>
        </p:spPr>
        <p:txBody>
          <a:bodyPr>
            <a:normAutofit/>
          </a:bodyPr>
          <a:lstStyle/>
          <a:p>
            <a:pPr lvl="0">
              <a:buNone/>
            </a:pPr>
            <a:r>
              <a:rPr lang="en-US" altLang="zh-TW" dirty="0" smtClean="0"/>
              <a:t>	</a:t>
            </a:r>
            <a:r>
              <a:rPr lang="zh-TW" altLang="en-US" dirty="0" smtClean="0"/>
              <a:t>看見</a:t>
            </a:r>
            <a:r>
              <a:rPr lang="en-US" altLang="zh-TW" dirty="0" smtClean="0"/>
              <a:t>&lt;-</a:t>
            </a:r>
            <a:r>
              <a:rPr lang="zh-TW" altLang="en-US" dirty="0" smtClean="0"/>
              <a:t>橋</a:t>
            </a:r>
            <a:endParaRPr lang="en-US" altLang="zh-TW" dirty="0" smtClean="0"/>
          </a:p>
          <a:p>
            <a:pPr lvl="1"/>
            <a:r>
              <a:rPr lang="zh-TW" altLang="zh-TW" dirty="0" smtClean="0"/>
              <a:t>請列出看見的東西</a:t>
            </a:r>
            <a:r>
              <a:rPr lang="en-US" altLang="zh-TW" dirty="0" smtClean="0"/>
              <a:t>: ___</a:t>
            </a:r>
          </a:p>
          <a:p>
            <a:pPr lvl="0">
              <a:buNone/>
            </a:pPr>
            <a:endParaRPr lang="en-US" altLang="zh-TW" dirty="0" smtClean="0"/>
          </a:p>
          <a:p>
            <a:pPr lvl="0">
              <a:buNone/>
            </a:pPr>
            <a:r>
              <a:rPr lang="en-US" altLang="zh-TW" dirty="0" smtClean="0"/>
              <a:t>	</a:t>
            </a:r>
            <a:r>
              <a:rPr lang="zh-TW" altLang="en-US" dirty="0" smtClean="0"/>
              <a:t>使用</a:t>
            </a:r>
            <a:r>
              <a:rPr lang="en-US" altLang="zh-TW" dirty="0" smtClean="0"/>
              <a:t>&lt;-</a:t>
            </a:r>
            <a:r>
              <a:rPr lang="zh-TW" altLang="en-US" dirty="0" smtClean="0"/>
              <a:t>看見</a:t>
            </a:r>
            <a:endParaRPr lang="zh-TW" altLang="zh-TW" dirty="0" smtClean="0"/>
          </a:p>
          <a:p>
            <a:pPr lvl="1"/>
            <a:r>
              <a:rPr lang="zh-TW" altLang="zh-TW" dirty="0" smtClean="0"/>
              <a:t>請列出</a:t>
            </a:r>
            <a:r>
              <a:rPr lang="zh-TW" altLang="en-US" dirty="0" smtClean="0"/>
              <a:t>使用</a:t>
            </a:r>
            <a:r>
              <a:rPr lang="zh-TW" altLang="zh-TW" dirty="0" smtClean="0"/>
              <a:t>的東西</a:t>
            </a:r>
            <a:r>
              <a:rPr lang="en-US" altLang="zh-TW" dirty="0" smtClean="0"/>
              <a:t>: ___</a:t>
            </a:r>
            <a:endParaRPr lang="zh-TW" altLang="zh-TW" dirty="0" smtClean="0"/>
          </a:p>
        </p:txBody>
      </p:sp>
      <p:sp>
        <p:nvSpPr>
          <p:cNvPr id="5" name="文字方塊 4"/>
          <p:cNvSpPr txBox="1"/>
          <p:nvPr/>
        </p:nvSpPr>
        <p:spPr>
          <a:xfrm>
            <a:off x="611560" y="3975447"/>
            <a:ext cx="1512168"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a:t>
            </a:r>
            <a:r>
              <a:rPr lang="zh-TW" altLang="en-US" sz="2400" dirty="0" smtClean="0">
                <a:solidFill>
                  <a:srgbClr val="FF0000"/>
                </a:solidFill>
              </a:rPr>
              <a:t>  橋</a:t>
            </a:r>
            <a:endParaRPr lang="zh-TW" altLang="en-US" sz="2400" dirty="0">
              <a:solidFill>
                <a:srgbClr val="FF0000"/>
              </a:solidFill>
            </a:endParaRPr>
          </a:p>
        </p:txBody>
      </p:sp>
      <p:sp>
        <p:nvSpPr>
          <p:cNvPr id="6" name="文字方塊 5"/>
          <p:cNvSpPr txBox="1"/>
          <p:nvPr/>
        </p:nvSpPr>
        <p:spPr>
          <a:xfrm>
            <a:off x="683568" y="5703639"/>
            <a:ext cx="1152128"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a:t>
            </a:r>
            <a:r>
              <a:rPr lang="zh-TW" altLang="en-US" sz="2400" dirty="0" smtClean="0">
                <a:solidFill>
                  <a:srgbClr val="FF0000"/>
                </a:solidFill>
              </a:rPr>
              <a:t> 橋</a:t>
            </a:r>
            <a:endParaRPr lang="zh-TW" altLang="en-US" sz="2400" dirty="0">
              <a:solidFill>
                <a:srgbClr val="FF0000"/>
              </a:solidFill>
            </a:endParaRPr>
          </a:p>
        </p:txBody>
      </p:sp>
      <p:sp>
        <p:nvSpPr>
          <p:cNvPr id="8" name="內容版面配置區 2"/>
          <p:cNvSpPr txBox="1">
            <a:spLocks/>
          </p:cNvSpPr>
          <p:nvPr/>
        </p:nvSpPr>
        <p:spPr>
          <a:xfrm>
            <a:off x="323528" y="1268760"/>
            <a:ext cx="8229600" cy="1368152"/>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zh-TW" altLang="zh-TW" sz="3200" b="0" i="0" u="none" strike="noStrike" kern="1200" cap="none" spc="0" normalizeH="0" baseline="0" noProof="0" dirty="0" smtClean="0">
                <a:ln>
                  <a:noFill/>
                </a:ln>
                <a:solidFill>
                  <a:schemeClr val="tx1"/>
                </a:solidFill>
                <a:effectLst/>
                <a:uLnTx/>
                <a:uFillTx/>
                <a:latin typeface="+mn-lt"/>
                <a:ea typeface="標楷體" pitchFamily="65" charset="-120"/>
                <a:cs typeface="+mn-cs"/>
              </a:rPr>
              <a:t>看見</a:t>
            </a:r>
            <a:r>
              <a:rPr kumimoji="0" lang="en-US" altLang="zh-TW" sz="3200" b="0" i="0" u="none" strike="noStrike" kern="1200" cap="none" spc="0" normalizeH="0" baseline="0" noProof="0" dirty="0" smtClean="0">
                <a:ln>
                  <a:noFill/>
                </a:ln>
                <a:solidFill>
                  <a:schemeClr val="tx1"/>
                </a:solidFill>
                <a:effectLst/>
                <a:uLnTx/>
                <a:uFillTx/>
                <a:latin typeface="+mn-lt"/>
                <a:ea typeface="標楷體" pitchFamily="65" charset="-120"/>
                <a:cs typeface="+mn-cs"/>
              </a:rPr>
              <a:t>&lt;-</a:t>
            </a:r>
            <a:r>
              <a:rPr kumimoji="0" lang="zh-TW" altLang="en-US" sz="3200" b="0" i="0" u="none" strike="noStrike" kern="1200" cap="none" spc="0" normalizeH="0" baseline="0" noProof="0" dirty="0" smtClean="0">
                <a:ln>
                  <a:noFill/>
                </a:ln>
                <a:solidFill>
                  <a:schemeClr val="tx1"/>
                </a:solidFill>
                <a:effectLst/>
                <a:uLnTx/>
                <a:uFillTx/>
                <a:latin typeface="+mn-lt"/>
                <a:ea typeface="標楷體" pitchFamily="65" charset="-120"/>
                <a:cs typeface="+mn-cs"/>
              </a:rPr>
              <a:t>樹</a:t>
            </a:r>
            <a:endParaRPr kumimoji="0" lang="en-US" altLang="zh-TW" sz="3200" b="0" i="0" u="none" strike="noStrike" kern="1200" cap="none" spc="0" normalizeH="0" baseline="0" noProof="0" dirty="0" smtClean="0">
              <a:ln>
                <a:noFill/>
              </a:ln>
              <a:solidFill>
                <a:schemeClr val="tx1"/>
              </a:solidFill>
              <a:effectLst/>
              <a:uLnTx/>
              <a:uFillTx/>
              <a:latin typeface="+mn-lt"/>
              <a:ea typeface="標楷體" pitchFamily="65" charset="-120"/>
              <a:cs typeface="+mn-cs"/>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zh-TW" altLang="en-US" sz="3200" b="0" i="0" u="none" strike="noStrike" kern="1200" cap="none" spc="0" normalizeH="0" baseline="0" noProof="0" dirty="0" smtClean="0">
                <a:ln>
                  <a:noFill/>
                </a:ln>
                <a:solidFill>
                  <a:schemeClr val="tx1"/>
                </a:solidFill>
                <a:effectLst/>
                <a:uLnTx/>
                <a:uFillTx/>
                <a:latin typeface="+mn-lt"/>
                <a:ea typeface="標楷體" pitchFamily="65" charset="-120"/>
                <a:cs typeface="+mn-cs"/>
              </a:rPr>
              <a:t>使用</a:t>
            </a:r>
            <a:r>
              <a:rPr kumimoji="0" lang="en-US" altLang="zh-TW" sz="3200" b="0" i="0" u="none" strike="noStrike" kern="1200" cap="none" spc="0" normalizeH="0" baseline="0" noProof="0" dirty="0" smtClean="0">
                <a:ln>
                  <a:noFill/>
                </a:ln>
                <a:solidFill>
                  <a:schemeClr val="tx1"/>
                </a:solidFill>
                <a:effectLst/>
                <a:uLnTx/>
                <a:uFillTx/>
                <a:latin typeface="+mn-lt"/>
                <a:ea typeface="標楷體" pitchFamily="65" charset="-120"/>
                <a:cs typeface="+mn-cs"/>
              </a:rPr>
              <a:t>&lt;-</a:t>
            </a:r>
            <a:r>
              <a:rPr lang="zh-TW" altLang="en-US" sz="3200" dirty="0" smtClean="0">
                <a:ea typeface="標楷體" pitchFamily="65" charset="-120"/>
              </a:rPr>
              <a:t>橋</a:t>
            </a:r>
            <a:r>
              <a:rPr kumimoji="0" lang="zh-TW" altLang="zh-TW" sz="3200" b="0" i="0" u="none" strike="noStrike" kern="1200" cap="none" spc="0" normalizeH="0" baseline="0" noProof="0" dirty="0" smtClean="0">
                <a:ln>
                  <a:noFill/>
                </a:ln>
                <a:solidFill>
                  <a:schemeClr val="tx1"/>
                </a:solidFill>
                <a:effectLst/>
                <a:uLnTx/>
                <a:uFillTx/>
                <a:latin typeface="+mn-lt"/>
                <a:ea typeface="標楷體" pitchFamily="65" charset="-120"/>
                <a:cs typeface="+mn-cs"/>
              </a:rPr>
              <a:t> </a:t>
            </a:r>
            <a:endParaRPr kumimoji="0" lang="en-US" altLang="zh-TW" sz="3200" b="0" i="0" u="none" strike="noStrike" kern="1200" cap="none" spc="0" normalizeH="0" baseline="0" noProof="0" dirty="0" smtClean="0">
              <a:ln>
                <a:noFill/>
              </a:ln>
              <a:solidFill>
                <a:schemeClr val="tx1"/>
              </a:solidFill>
              <a:effectLst/>
              <a:uLnTx/>
              <a:uFillTx/>
              <a:latin typeface="+mn-lt"/>
              <a:ea typeface="標楷體" pitchFamily="65" charset="-120"/>
              <a:cs typeface="+mn-cs"/>
            </a:endParaRPr>
          </a:p>
        </p:txBody>
      </p:sp>
      <p:sp>
        <p:nvSpPr>
          <p:cNvPr id="9" name="內容版面配置區 2"/>
          <p:cNvSpPr txBox="1">
            <a:spLocks/>
          </p:cNvSpPr>
          <p:nvPr/>
        </p:nvSpPr>
        <p:spPr>
          <a:xfrm>
            <a:off x="4453136" y="2780928"/>
            <a:ext cx="4690864" cy="4077072"/>
          </a:xfrm>
          <a:prstGeom prst="rect">
            <a:avLst/>
          </a:prstGeom>
        </p:spPr>
        <p:txBody>
          <a:bodyPr vert="horz" lIns="91440" tIns="45720" rIns="91440" bIns="45720" rtlCol="0">
            <a:normAutofit/>
          </a:bodyPr>
          <a:lstStyle/>
          <a:p>
            <a:pPr marL="342900" indent="-342900">
              <a:spcBef>
                <a:spcPct val="20000"/>
              </a:spcBef>
            </a:pPr>
            <a:r>
              <a:rPr lang="en-US" altLang="zh-TW" sz="3200" dirty="0" smtClean="0">
                <a:ea typeface="標楷體" pitchFamily="65" charset="-120"/>
              </a:rPr>
              <a:t>	</a:t>
            </a:r>
            <a:r>
              <a:rPr lang="zh-TW" altLang="en-US" sz="3200" dirty="0" smtClean="0">
                <a:ea typeface="標楷體" pitchFamily="65" charset="-120"/>
              </a:rPr>
              <a:t>使用</a:t>
            </a:r>
            <a:r>
              <a:rPr lang="en-US" altLang="zh-TW" sz="3200" dirty="0" smtClean="0">
                <a:ea typeface="標楷體" pitchFamily="65" charset="-120"/>
              </a:rPr>
              <a:t>&lt;-</a:t>
            </a:r>
            <a:r>
              <a:rPr lang="zh-TW" altLang="en-US" sz="3200" dirty="0" smtClean="0">
                <a:ea typeface="標楷體" pitchFamily="65" charset="-120"/>
              </a:rPr>
              <a:t>看見</a:t>
            </a:r>
            <a:endParaRPr lang="en-US" altLang="zh-TW" sz="3200" dirty="0" smtClean="0">
              <a:ea typeface="標楷體" pitchFamily="65" charset="-120"/>
            </a:endParaRPr>
          </a:p>
          <a:p>
            <a:pPr marL="800100" lvl="2" indent="-342900">
              <a:spcBef>
                <a:spcPct val="20000"/>
              </a:spcBef>
              <a:buFont typeface="Arial" pitchFamily="34" charset="0"/>
              <a:buChar char="•"/>
            </a:pPr>
            <a:r>
              <a:rPr lang="zh-TW" altLang="zh-TW" sz="2800" dirty="0" smtClean="0">
                <a:ea typeface="標楷體" pitchFamily="65" charset="-120"/>
              </a:rPr>
              <a:t>請列出</a:t>
            </a:r>
            <a:r>
              <a:rPr lang="zh-TW" altLang="en-US" sz="2800" dirty="0" smtClean="0">
                <a:ea typeface="標楷體" pitchFamily="65" charset="-120"/>
              </a:rPr>
              <a:t>使用</a:t>
            </a:r>
            <a:r>
              <a:rPr lang="zh-TW" altLang="zh-TW" sz="2800" dirty="0" smtClean="0">
                <a:ea typeface="標楷體" pitchFamily="65" charset="-120"/>
              </a:rPr>
              <a:t>的東西</a:t>
            </a:r>
            <a:r>
              <a:rPr lang="en-US" altLang="zh-TW" sz="2800" dirty="0" smtClean="0">
                <a:ea typeface="標楷體" pitchFamily="65" charset="-120"/>
              </a:rPr>
              <a:t>: ___</a:t>
            </a:r>
          </a:p>
          <a:p>
            <a:pPr marL="800100" lvl="2" indent="-342900">
              <a:spcBef>
                <a:spcPct val="20000"/>
              </a:spcBef>
              <a:buFont typeface="Arial" pitchFamily="34" charset="0"/>
              <a:buChar char="•"/>
            </a:pPr>
            <a:endParaRPr lang="zh-TW" altLang="zh-TW" sz="3200" dirty="0" smtClean="0">
              <a:ea typeface="標楷體" pitchFamily="65" charset="-120"/>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altLang="zh-TW" sz="3200" b="0" i="0" u="none" strike="noStrike" kern="1200" cap="none" spc="0" normalizeH="0" baseline="0" noProof="0" dirty="0" smtClean="0">
                <a:ln>
                  <a:noFill/>
                </a:ln>
                <a:solidFill>
                  <a:schemeClr val="tx1"/>
                </a:solidFill>
                <a:effectLst/>
                <a:uLnTx/>
                <a:uFillTx/>
                <a:latin typeface="+mn-lt"/>
                <a:ea typeface="標楷體" pitchFamily="65" charset="-120"/>
                <a:cs typeface="+mn-cs"/>
              </a:rPr>
              <a:t>	</a:t>
            </a:r>
            <a:r>
              <a:rPr kumimoji="0" lang="zh-TW" altLang="en-US" sz="3200" b="0" i="0" u="none" strike="noStrike" kern="1200" cap="none" spc="0" normalizeH="0" baseline="0" noProof="0" dirty="0" smtClean="0">
                <a:ln>
                  <a:noFill/>
                </a:ln>
                <a:solidFill>
                  <a:schemeClr val="tx1"/>
                </a:solidFill>
                <a:effectLst/>
                <a:uLnTx/>
                <a:uFillTx/>
                <a:latin typeface="+mn-lt"/>
                <a:ea typeface="標楷體" pitchFamily="65" charset="-120"/>
                <a:cs typeface="+mn-cs"/>
              </a:rPr>
              <a:t>看見</a:t>
            </a:r>
            <a:r>
              <a:rPr kumimoji="0" lang="en-US" altLang="zh-TW" sz="3200" b="0" i="0" u="none" strike="noStrike" kern="1200" cap="none" spc="0" normalizeH="0" baseline="0" noProof="0" dirty="0" smtClean="0">
                <a:ln>
                  <a:noFill/>
                </a:ln>
                <a:solidFill>
                  <a:schemeClr val="tx1"/>
                </a:solidFill>
                <a:effectLst/>
                <a:uLnTx/>
                <a:uFillTx/>
                <a:latin typeface="+mn-lt"/>
                <a:ea typeface="標楷體" pitchFamily="65" charset="-120"/>
                <a:cs typeface="+mn-cs"/>
              </a:rPr>
              <a:t>&lt;-</a:t>
            </a:r>
            <a:r>
              <a:rPr kumimoji="0" lang="zh-TW" altLang="en-US" sz="3200" b="0" i="0" u="none" strike="noStrike" kern="1200" cap="none" spc="0" normalizeH="0" baseline="0" noProof="0" dirty="0" smtClean="0">
                <a:ln>
                  <a:noFill/>
                </a:ln>
                <a:solidFill>
                  <a:schemeClr val="tx1"/>
                </a:solidFill>
                <a:effectLst/>
                <a:uLnTx/>
                <a:uFillTx/>
                <a:latin typeface="+mn-lt"/>
                <a:ea typeface="標楷體" pitchFamily="65" charset="-120"/>
                <a:cs typeface="+mn-cs"/>
              </a:rPr>
              <a:t>橋</a:t>
            </a:r>
            <a:endParaRPr lang="en-US" altLang="zh-TW" sz="3200" dirty="0" smtClean="0">
              <a:ea typeface="標楷體" pitchFamily="65" charset="-120"/>
            </a:endParaRPr>
          </a:p>
          <a:p>
            <a:pPr marL="800100" lvl="1" indent="-342900">
              <a:spcBef>
                <a:spcPct val="20000"/>
              </a:spcBef>
              <a:buFont typeface="Arial" pitchFamily="34" charset="0"/>
              <a:buChar char="•"/>
            </a:pPr>
            <a:r>
              <a:rPr kumimoji="0" lang="zh-TW" altLang="zh-TW" sz="2800" b="0" i="0" u="none" strike="noStrike" kern="1200" cap="none" spc="0" normalizeH="0" baseline="0" noProof="0" dirty="0" smtClean="0">
                <a:ln>
                  <a:noFill/>
                </a:ln>
                <a:solidFill>
                  <a:schemeClr val="tx1"/>
                </a:solidFill>
                <a:effectLst/>
                <a:uLnTx/>
                <a:uFillTx/>
                <a:latin typeface="+mn-lt"/>
                <a:ea typeface="標楷體" pitchFamily="65" charset="-120"/>
                <a:cs typeface="+mn-cs"/>
              </a:rPr>
              <a:t>請列出看見的東西</a:t>
            </a:r>
            <a:r>
              <a:rPr kumimoji="0" lang="en-US" altLang="zh-TW" sz="2800" b="0" i="0" u="none" strike="noStrike" kern="1200" cap="none" spc="0" normalizeH="0" baseline="0" noProof="0" dirty="0" smtClean="0">
                <a:ln>
                  <a:noFill/>
                </a:ln>
                <a:solidFill>
                  <a:schemeClr val="tx1"/>
                </a:solidFill>
                <a:effectLst/>
                <a:uLnTx/>
                <a:uFillTx/>
                <a:latin typeface="+mn-lt"/>
                <a:ea typeface="標楷體" pitchFamily="65" charset="-120"/>
                <a:cs typeface="+mn-cs"/>
              </a:rPr>
              <a:t>: ___</a:t>
            </a: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zh-TW" altLang="zh-TW" sz="2800" b="0" i="0" u="none" strike="noStrike" kern="1200" cap="none" spc="0" normalizeH="0" baseline="0" noProof="0" dirty="0" smtClean="0">
              <a:ln>
                <a:noFill/>
              </a:ln>
              <a:solidFill>
                <a:schemeClr val="tx1"/>
              </a:solidFill>
              <a:effectLst/>
              <a:uLnTx/>
              <a:uFillTx/>
              <a:latin typeface="+mn-lt"/>
              <a:ea typeface="標楷體" pitchFamily="65" charset="-120"/>
              <a:cs typeface="+mn-cs"/>
            </a:endParaRPr>
          </a:p>
        </p:txBody>
      </p:sp>
      <p:cxnSp>
        <p:nvCxnSpPr>
          <p:cNvPr id="12" name="直線接點 11"/>
          <p:cNvCxnSpPr>
            <a:stCxn id="8" idx="2"/>
          </p:cNvCxnSpPr>
          <p:nvPr/>
        </p:nvCxnSpPr>
        <p:spPr>
          <a:xfrm rot="16200000" flipH="1">
            <a:off x="2358616" y="4716624"/>
            <a:ext cx="4221088" cy="616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4860032" y="3933056"/>
            <a:ext cx="1152128"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a:t>
            </a:r>
            <a:r>
              <a:rPr lang="zh-TW" altLang="en-US" sz="2400" dirty="0" smtClean="0">
                <a:solidFill>
                  <a:srgbClr val="FF0000"/>
                </a:solidFill>
              </a:rPr>
              <a:t>樹</a:t>
            </a:r>
            <a:endParaRPr lang="zh-TW" altLang="en-US" sz="2400" dirty="0">
              <a:solidFill>
                <a:srgbClr val="FF0000"/>
              </a:solidFill>
            </a:endParaRPr>
          </a:p>
        </p:txBody>
      </p:sp>
      <p:sp>
        <p:nvSpPr>
          <p:cNvPr id="10" name="文字方塊 9"/>
          <p:cNvSpPr txBox="1"/>
          <p:nvPr/>
        </p:nvSpPr>
        <p:spPr>
          <a:xfrm>
            <a:off x="4860032" y="5661248"/>
            <a:ext cx="1152128"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a:t>
            </a:r>
            <a:r>
              <a:rPr lang="zh-TW" altLang="en-US" sz="2400" dirty="0" smtClean="0">
                <a:solidFill>
                  <a:srgbClr val="FF0000"/>
                </a:solidFill>
              </a:rPr>
              <a:t>橋</a:t>
            </a:r>
            <a:endParaRPr lang="zh-TW" alt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10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1000"/>
                                        <p:tgtEl>
                                          <p:spTgt spid="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10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fade">
                                      <p:cBhvr>
                                        <p:cTn id="46" dur="1000"/>
                                        <p:tgtEl>
                                          <p:spTgt spid="9">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fade">
                                      <p:cBhvr>
                                        <p:cTn id="49" dur="1000"/>
                                        <p:tgtEl>
                                          <p:spTgt spid="9">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
                                            <p:txEl>
                                              <p:pRg st="3" end="3"/>
                                            </p:txEl>
                                          </p:spTgt>
                                        </p:tgtEl>
                                        <p:attrNameLst>
                                          <p:attrName>style.visibility</p:attrName>
                                        </p:attrNameLst>
                                      </p:cBhvr>
                                      <p:to>
                                        <p:strVal val="visible"/>
                                      </p:to>
                                    </p:set>
                                    <p:animEffect transition="in" filter="fade">
                                      <p:cBhvr>
                                        <p:cTn id="54" dur="1000"/>
                                        <p:tgtEl>
                                          <p:spTgt spid="9">
                                            <p:txEl>
                                              <p:pRg st="3" end="3"/>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
                                            <p:txEl>
                                              <p:pRg st="4" end="4"/>
                                            </p:txEl>
                                          </p:spTgt>
                                        </p:tgtEl>
                                        <p:attrNameLst>
                                          <p:attrName>style.visibility</p:attrName>
                                        </p:attrNameLst>
                                      </p:cBhvr>
                                      <p:to>
                                        <p:strVal val="visible"/>
                                      </p:to>
                                    </p:set>
                                    <p:animEffect transition="in" filter="fade">
                                      <p:cBhvr>
                                        <p:cTn id="57" dur="1000"/>
                                        <p:tgtEl>
                                          <p:spTgt spid="9">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20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20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20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p:bldP spid="5" grpId="0"/>
      <p:bldP spid="6" grpId="0"/>
      <p:bldP spid="8" grpId="0" build="p"/>
      <p:bldP spid="9" grpId="0" build="p"/>
      <p:bldP spid="7"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cstate="print">
            <a:clrChange>
              <a:clrFrom>
                <a:srgbClr val="008080"/>
              </a:clrFrom>
              <a:clrTo>
                <a:srgbClr val="008080">
                  <a:alpha val="0"/>
                </a:srgbClr>
              </a:clrTo>
            </a:clrChange>
          </a:blip>
          <a:srcRect/>
          <a:stretch>
            <a:fillRect/>
          </a:stretch>
        </p:blipFill>
        <p:spPr bwMode="auto">
          <a:xfrm>
            <a:off x="5364088" y="2348880"/>
            <a:ext cx="638870" cy="817754"/>
          </a:xfrm>
          <a:prstGeom prst="rect">
            <a:avLst/>
          </a:prstGeom>
          <a:noFill/>
          <a:ln w="9525">
            <a:noFill/>
            <a:miter lim="800000"/>
            <a:headEnd/>
            <a:tailEnd/>
          </a:ln>
        </p:spPr>
      </p:pic>
      <p:sp>
        <p:nvSpPr>
          <p:cNvPr id="3"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謎之音：這次先幫你復活，你再不好好玩就真的要</a:t>
            </a:r>
            <a:r>
              <a:rPr kumimoji="0" lang="en-US" altLang="zh-TW" sz="3200" b="0" i="0" u="none" strike="noStrike" kern="1200" cap="none" spc="0" normalizeH="0" baseline="0" noProof="0" dirty="0" smtClean="0">
                <a:ln>
                  <a:noFill/>
                </a:ln>
                <a:solidFill>
                  <a:schemeClr val="bg1"/>
                </a:solidFill>
                <a:effectLst/>
                <a:uLnTx/>
                <a:uFillTx/>
                <a:ea typeface="標楷體" pitchFamily="65" charset="-120"/>
              </a:rPr>
              <a:t>Game</a:t>
            </a:r>
            <a:r>
              <a:rPr kumimoji="0" lang="en-US" altLang="zh-TW" sz="3200" b="0" i="0" u="none" strike="noStrike" kern="1200" cap="none" spc="0" normalizeH="0" noProof="0" dirty="0" smtClean="0">
                <a:ln>
                  <a:noFill/>
                </a:ln>
                <a:solidFill>
                  <a:schemeClr val="bg1"/>
                </a:solidFill>
                <a:effectLst/>
                <a:uLnTx/>
                <a:uFillTx/>
                <a:ea typeface="標楷體" pitchFamily="65" charset="-120"/>
              </a:rPr>
              <a:t> Over</a:t>
            </a: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了跟你講</a:t>
            </a: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sp>
        <p:nvSpPr>
          <p:cNvPr id="4" name="圓角矩形圖說文字 3"/>
          <p:cNvSpPr/>
          <p:nvPr/>
        </p:nvSpPr>
        <p:spPr>
          <a:xfrm>
            <a:off x="5220072" y="476672"/>
            <a:ext cx="3384376" cy="1728192"/>
          </a:xfrm>
          <a:prstGeom prst="wedgeRoundRectCallout">
            <a:avLst>
              <a:gd name="adj1" fmla="val -29517"/>
              <a:gd name="adj2" fmla="val 7005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dirty="0" smtClean="0">
                <a:solidFill>
                  <a:schemeClr val="tx1"/>
                </a:solidFill>
              </a:rPr>
              <a:t>好啦好啦，別吵</a:t>
            </a:r>
            <a:r>
              <a:rPr lang="en-US" altLang="zh-TW" sz="4000" dirty="0" smtClean="0">
                <a:solidFill>
                  <a:schemeClr val="tx1"/>
                </a:solidFill>
              </a:rPr>
              <a:t>~</a:t>
            </a:r>
            <a:endParaRPr lang="zh-TW" altLang="en-US" sz="4000" dirty="0">
              <a:solidFill>
                <a:schemeClr val="tx1"/>
              </a:solidFill>
            </a:endParaRPr>
          </a:p>
        </p:txBody>
      </p:sp>
      <p:pic>
        <p:nvPicPr>
          <p:cNvPr id="31746" name="Picture 2"/>
          <p:cNvPicPr>
            <a:picLocks noChangeAspect="1" noChangeArrowheads="1"/>
          </p:cNvPicPr>
          <p:nvPr/>
        </p:nvPicPr>
        <p:blipFill>
          <a:blip r:embed="rId4" cstate="print">
            <a:clrChange>
              <a:clrFrom>
                <a:srgbClr val="008080"/>
              </a:clrFrom>
              <a:clrTo>
                <a:srgbClr val="008080">
                  <a:alpha val="0"/>
                </a:srgbClr>
              </a:clrTo>
            </a:clrChange>
          </a:blip>
          <a:srcRect/>
          <a:stretch>
            <a:fillRect/>
          </a:stretch>
        </p:blipFill>
        <p:spPr bwMode="auto">
          <a:xfrm>
            <a:off x="5364088" y="2420888"/>
            <a:ext cx="591450" cy="779638"/>
          </a:xfrm>
          <a:prstGeom prst="rect">
            <a:avLst/>
          </a:prstGeom>
          <a:noFill/>
          <a:ln w="9525">
            <a:noFill/>
            <a:miter lim="800000"/>
            <a:headEnd/>
            <a:tailEnd/>
          </a:ln>
        </p:spPr>
      </p:pic>
      <p:pic>
        <p:nvPicPr>
          <p:cNvPr id="31747" name="Picture 3"/>
          <p:cNvPicPr>
            <a:picLocks noChangeAspect="1" noChangeArrowheads="1"/>
          </p:cNvPicPr>
          <p:nvPr/>
        </p:nvPicPr>
        <p:blipFill>
          <a:blip r:embed="rId5" cstate="print">
            <a:clrChange>
              <a:clrFrom>
                <a:srgbClr val="008080"/>
              </a:clrFrom>
              <a:clrTo>
                <a:srgbClr val="008080">
                  <a:alpha val="0"/>
                </a:srgbClr>
              </a:clrTo>
            </a:clrChange>
          </a:blip>
          <a:srcRect/>
          <a:stretch>
            <a:fillRect/>
          </a:stretch>
        </p:blipFill>
        <p:spPr bwMode="auto">
          <a:xfrm>
            <a:off x="539552" y="2420888"/>
            <a:ext cx="648072" cy="810090"/>
          </a:xfrm>
          <a:prstGeom prst="rect">
            <a:avLst/>
          </a:prstGeom>
          <a:noFill/>
          <a:ln w="9525">
            <a:noFill/>
            <a:miter lim="800000"/>
            <a:headEnd/>
            <a:tailEnd/>
          </a:ln>
        </p:spPr>
      </p:pic>
      <p:sp>
        <p:nvSpPr>
          <p:cNvPr id="7" name="圓角矩形圖說文字 6"/>
          <p:cNvSpPr/>
          <p:nvPr/>
        </p:nvSpPr>
        <p:spPr>
          <a:xfrm>
            <a:off x="899592" y="260648"/>
            <a:ext cx="3816424" cy="2088232"/>
          </a:xfrm>
          <a:prstGeom prst="wedgeRoundRectCallout">
            <a:avLst>
              <a:gd name="adj1" fmla="val -47851"/>
              <a:gd name="adj2" fmla="val 7572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dirty="0" smtClean="0">
                <a:solidFill>
                  <a:schemeClr val="tx1"/>
                </a:solidFill>
              </a:rPr>
              <a:t>還是小心一點，用老頭的錢買個裝備好了</a:t>
            </a:r>
            <a:endParaRPr lang="zh-TW" altLang="en-US" sz="4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iterate type="lt">
                                    <p:tmPct val="0"/>
                                  </p:iterate>
                                  <p:childTnLst>
                                    <p:animEffect transition="out" filter="fade">
                                      <p:cBhvr>
                                        <p:cTn id="18" dur="2000"/>
                                        <p:tgtEl>
                                          <p:spTgt spid="3"/>
                                        </p:tgtEl>
                                      </p:cBhvr>
                                    </p:animEffect>
                                    <p:set>
                                      <p:cBhvr>
                                        <p:cTn id="19" dur="1" fill="hold">
                                          <p:stCondLst>
                                            <p:cond delay="1999"/>
                                          </p:stCondLst>
                                        </p:cTn>
                                        <p:tgtEl>
                                          <p:spTgt spid="3"/>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4"/>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31745"/>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31746"/>
                                        </p:tgtEl>
                                        <p:attrNameLst>
                                          <p:attrName>style.visibility</p:attrName>
                                        </p:attrNameLst>
                                      </p:cBhvr>
                                      <p:to>
                                        <p:strVal val="visible"/>
                                      </p:to>
                                    </p:set>
                                  </p:childTnLst>
                                </p:cTn>
                              </p:par>
                              <p:par>
                                <p:cTn id="26" presetID="35" presetClass="path" presetSubtype="0" accel="50000" decel="50000" fill="hold" nodeType="withEffect">
                                  <p:stCondLst>
                                    <p:cond delay="0"/>
                                  </p:stCondLst>
                                  <p:childTnLst>
                                    <p:animMotion origin="layout" path="M -3.61111E-6 -0.01041 L -0.53628 0.01667 " pathEditMode="relative" rAng="0" ptsTypes="AA">
                                      <p:cBhvr>
                                        <p:cTn id="27" dur="2000" fill="hold"/>
                                        <p:tgtEl>
                                          <p:spTgt spid="31746"/>
                                        </p:tgtEl>
                                        <p:attrNameLst>
                                          <p:attrName>ppt_x</p:attrName>
                                          <p:attrName>ppt_y</p:attrName>
                                        </p:attrNameLst>
                                      </p:cBhvr>
                                      <p:rCtr x="-26800" y="1300"/>
                                    </p:animMotion>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par>
                          <p:cTn id="37" fill="hold">
                            <p:stCondLst>
                              <p:cond delay="0"/>
                            </p:stCondLst>
                            <p:childTnLst>
                              <p:par>
                                <p:cTn id="38" presetID="1" presetClass="exit" presetSubtype="0" fill="hold" nodeType="afterEffect">
                                  <p:stCondLst>
                                    <p:cond delay="0"/>
                                  </p:stCondLst>
                                  <p:childTnLst>
                                    <p:set>
                                      <p:cBhvr>
                                        <p:cTn id="39" dur="1" fill="hold">
                                          <p:stCondLst>
                                            <p:cond delay="0"/>
                                          </p:stCondLst>
                                        </p:cTn>
                                        <p:tgtEl>
                                          <p:spTgt spid="31746"/>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31747"/>
                                        </p:tgtEl>
                                        <p:attrNameLst>
                                          <p:attrName>style.visibility</p:attrName>
                                        </p:attrNameLst>
                                      </p:cBhvr>
                                      <p:to>
                                        <p:strVal val="visible"/>
                                      </p:to>
                                    </p:set>
                                  </p:childTnLst>
                                </p:cTn>
                              </p:par>
                              <p:par>
                                <p:cTn id="42" presetID="64" presetClass="path" presetSubtype="0" accel="50000" decel="50000" fill="hold" nodeType="withEffect">
                                  <p:stCondLst>
                                    <p:cond delay="0"/>
                                  </p:stCondLst>
                                  <p:childTnLst>
                                    <p:animMotion origin="layout" path="M -0.01181 0.00394 L -0.0158 -0.1706 " pathEditMode="relative" rAng="0" ptsTypes="AA">
                                      <p:cBhvr>
                                        <p:cTn id="43" dur="2000" fill="hold"/>
                                        <p:tgtEl>
                                          <p:spTgt spid="31747"/>
                                        </p:tgtEl>
                                        <p:attrNameLst>
                                          <p:attrName>ppt_x</p:attrName>
                                          <p:attrName>ppt_y</p:attrName>
                                        </p:attrNameLst>
                                      </p:cBhvr>
                                      <p:rCtr x="-200" y="-8700"/>
                                    </p:animMotion>
                                  </p:childTnLst>
                                </p:cTn>
                              </p:par>
                            </p:childTnLst>
                          </p:cTn>
                        </p:par>
                        <p:par>
                          <p:cTn id="44" fill="hold">
                            <p:stCondLst>
                              <p:cond delay="2000"/>
                            </p:stCondLst>
                            <p:childTnLst>
                              <p:par>
                                <p:cTn id="45" presetID="1" presetClass="exit" presetSubtype="0" fill="hold" nodeType="afterEffect">
                                  <p:stCondLst>
                                    <p:cond delay="0"/>
                                  </p:stCondLst>
                                  <p:childTnLst>
                                    <p:set>
                                      <p:cBhvr>
                                        <p:cTn id="46" dur="1" fill="hold">
                                          <p:stCondLst>
                                            <p:cond delay="0"/>
                                          </p:stCondLst>
                                        </p:cTn>
                                        <p:tgtEl>
                                          <p:spTgt spid="317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7" grpId="0" animBg="1"/>
      <p:bldP spid="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3"/>
          <p:cNvPicPr>
            <a:picLocks noChangeAspect="1" noChangeArrowheads="1"/>
          </p:cNvPicPr>
          <p:nvPr/>
        </p:nvPicPr>
        <p:blipFill>
          <a:blip r:embed="rId3" cstate="print">
            <a:clrChange>
              <a:clrFrom>
                <a:srgbClr val="008080"/>
              </a:clrFrom>
              <a:clrTo>
                <a:srgbClr val="008080">
                  <a:alpha val="0"/>
                </a:srgbClr>
              </a:clrTo>
            </a:clrChange>
          </a:blip>
          <a:srcRect/>
          <a:stretch>
            <a:fillRect/>
          </a:stretch>
        </p:blipFill>
        <p:spPr bwMode="auto">
          <a:xfrm>
            <a:off x="4211960" y="6047910"/>
            <a:ext cx="648072" cy="8100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4" name="內容版面配置區 3" descr="1305754307_74ajIL.jpg"/>
          <p:cNvPicPr>
            <a:picLocks noGrp="1" noChangeAspect="1"/>
          </p:cNvPicPr>
          <p:nvPr>
            <p:ph idx="1"/>
          </p:nvPr>
        </p:nvPicPr>
        <p:blipFill>
          <a:blip r:embed="rId2" cstate="print"/>
          <a:srcRect l="20047" b="14086"/>
          <a:stretch>
            <a:fillRect/>
          </a:stretch>
        </p:blipFill>
        <p:spPr>
          <a:xfrm>
            <a:off x="28132" y="0"/>
            <a:ext cx="9115868" cy="6858000"/>
          </a:xfrm>
        </p:spPr>
      </p:pic>
      <p:pic>
        <p:nvPicPr>
          <p:cNvPr id="5" name="圖片 4" descr="firstimage-20110224-busou-sakura.jpg"/>
          <p:cNvPicPr>
            <a:picLocks noChangeAspect="1"/>
          </p:cNvPicPr>
          <p:nvPr/>
        </p:nvPicPr>
        <p:blipFill>
          <a:blip r:embed="rId3" cstate="print"/>
          <a:srcRect t="8831"/>
          <a:stretch>
            <a:fillRect/>
          </a:stretch>
        </p:blipFill>
        <p:spPr>
          <a:xfrm>
            <a:off x="4445077" y="0"/>
            <a:ext cx="4698923" cy="3212976"/>
          </a:xfrm>
          <a:prstGeom prst="rect">
            <a:avLst/>
          </a:prstGeom>
        </p:spPr>
      </p:pic>
      <p:pic>
        <p:nvPicPr>
          <p:cNvPr id="29699" name="Picture 3"/>
          <p:cNvPicPr>
            <a:picLocks noChangeAspect="1" noChangeArrowheads="1"/>
          </p:cNvPicPr>
          <p:nvPr/>
        </p:nvPicPr>
        <p:blipFill>
          <a:blip r:embed="rId4" cstate="print"/>
          <a:srcRect/>
          <a:stretch>
            <a:fillRect/>
          </a:stretch>
        </p:blipFill>
        <p:spPr bwMode="auto">
          <a:xfrm>
            <a:off x="0" y="382587"/>
            <a:ext cx="4343400" cy="64754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6"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用寶藏買了好多裝備喔，</a:t>
            </a:r>
            <a:endParaRPr kumimoji="0" lang="en-US" altLang="zh-TW" sz="3200" b="0" i="0" u="none" strike="noStrike" kern="1200" cap="none" spc="0" normalizeH="0" baseline="0" noProof="0" dirty="0" smtClean="0">
              <a:ln>
                <a:noFill/>
              </a:ln>
              <a:solidFill>
                <a:schemeClr val="bg1"/>
              </a:solidFill>
              <a:effectLst/>
              <a:uLnTx/>
              <a:uFillTx/>
              <a:ea typeface="標楷體" pitchFamily="65" charset="-120"/>
            </a:endParaRPr>
          </a:p>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咦？這裡怎麼會有一把破劍？</a:t>
            </a: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pic>
        <p:nvPicPr>
          <p:cNvPr id="7" name="Picture 2"/>
          <p:cNvPicPr>
            <a:picLocks noChangeAspect="1" noChangeArrowheads="1"/>
          </p:cNvPicPr>
          <p:nvPr/>
        </p:nvPicPr>
        <p:blipFill>
          <a:blip r:embed="rId3" cstate="print"/>
          <a:srcRect/>
          <a:stretch>
            <a:fillRect/>
          </a:stretch>
        </p:blipFill>
        <p:spPr bwMode="auto">
          <a:xfrm>
            <a:off x="7092280" y="4725144"/>
            <a:ext cx="1152128" cy="1152128"/>
          </a:xfrm>
          <a:prstGeom prst="rect">
            <a:avLst/>
          </a:prstGeom>
          <a:noFill/>
          <a:ln w="9525">
            <a:noFill/>
            <a:miter lim="800000"/>
            <a:headEnd/>
            <a:tailEnd/>
          </a:ln>
        </p:spPr>
      </p:pic>
      <p:sp>
        <p:nvSpPr>
          <p:cNvPr id="8" name="內容版面配置區 7"/>
          <p:cNvSpPr>
            <a:spLocks noGrp="1"/>
          </p:cNvSpPr>
          <p:nvPr>
            <p:ph idx="1"/>
          </p:nvPr>
        </p:nvSpPr>
        <p:spPr/>
        <p:txBody>
          <a:bodyP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iterate type="lt">
                                    <p:tmPct val="0"/>
                                  </p:iterate>
                                  <p:childTnLst>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智慧之劍：什麼破劍，沒禮貌</a:t>
            </a: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pic>
        <p:nvPicPr>
          <p:cNvPr id="13414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48264" y="4725144"/>
            <a:ext cx="1733071" cy="1328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1341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iterate type="lt">
                                    <p:tmPct val="0"/>
                                  </p:iterate>
                                  <p:childTnLst>
                                    <p:animEffect transition="out" filter="fade">
                                      <p:cBhvr>
                                        <p:cTn id="15" dur="2000"/>
                                        <p:tgtEl>
                                          <p:spTgt spid="4"/>
                                        </p:tgtEl>
                                      </p:cBhvr>
                                    </p:animEffect>
                                    <p:set>
                                      <p:cBhvr>
                                        <p:cTn id="16" dur="1" fill="hold">
                                          <p:stCondLst>
                                            <p:cond delay="1999"/>
                                          </p:stCondLst>
                                        </p:cTn>
                                        <p:tgtEl>
                                          <p:spTgt spid="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134146"/>
                                        </p:tgtEl>
                                      </p:cBhvr>
                                    </p:animEffect>
                                    <p:set>
                                      <p:cBhvr>
                                        <p:cTn id="19" dur="1" fill="hold">
                                          <p:stCondLst>
                                            <p:cond delay="1999"/>
                                          </p:stCondLst>
                                        </p:cTn>
                                        <p:tgtEl>
                                          <p:spTgt spid="134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3" descr="1305754307_74ajIL.jpg"/>
          <p:cNvPicPr>
            <a:picLocks noChangeAspect="1"/>
          </p:cNvPicPr>
          <p:nvPr/>
        </p:nvPicPr>
        <p:blipFill>
          <a:blip r:embed="rId2" cstate="print"/>
          <a:srcRect l="20047" b="14086"/>
          <a:stretch>
            <a:fillRect/>
          </a:stretch>
        </p:blipFill>
        <p:spPr>
          <a:xfrm>
            <a:off x="28132" y="0"/>
            <a:ext cx="9115868" cy="6858000"/>
          </a:xfrm>
          <a:prstGeom prst="rect">
            <a:avLst/>
          </a:prstGeom>
        </p:spPr>
      </p:pic>
      <p:sp>
        <p:nvSpPr>
          <p:cNvPr id="4"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老闆：哇塞，智慧之劍居然願意開</a:t>
            </a:r>
            <a:r>
              <a:rPr kumimoji="0" lang="en-US" altLang="zh-TW" sz="3200" b="0" i="0" u="none" strike="noStrike" kern="1200" cap="none" spc="0" normalizeH="0" baseline="0" noProof="0" dirty="0" smtClean="0">
                <a:ln>
                  <a:noFill/>
                </a:ln>
                <a:solidFill>
                  <a:schemeClr val="bg1"/>
                </a:solidFill>
                <a:effectLst/>
                <a:uLnTx/>
                <a:uFillTx/>
                <a:ea typeface="標楷體" pitchFamily="65" charset="-120"/>
              </a:rPr>
              <a:t/>
            </a:r>
            <a:br>
              <a:rPr kumimoji="0" lang="en-US" altLang="zh-TW" sz="3200" b="0" i="0" u="none" strike="noStrike" kern="1200" cap="none" spc="0" normalizeH="0" baseline="0" noProof="0" dirty="0" smtClean="0">
                <a:ln>
                  <a:noFill/>
                </a:ln>
                <a:solidFill>
                  <a:schemeClr val="bg1"/>
                </a:solidFill>
                <a:effectLst/>
                <a:uLnTx/>
                <a:uFillTx/>
                <a:ea typeface="標楷體" pitchFamily="65" charset="-120"/>
              </a:rPr>
            </a:b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口跟你講話耶，我爸爸說過要便</a:t>
            </a:r>
            <a:r>
              <a:rPr kumimoji="0" lang="en-US" altLang="zh-TW" sz="3200" b="0" i="0" u="none" strike="noStrike" kern="1200" cap="none" spc="0" normalizeH="0" baseline="0" noProof="0" dirty="0" smtClean="0">
                <a:ln>
                  <a:noFill/>
                </a:ln>
                <a:solidFill>
                  <a:schemeClr val="bg1"/>
                </a:solidFill>
                <a:effectLst/>
                <a:uLnTx/>
                <a:uFillTx/>
                <a:ea typeface="標楷體" pitchFamily="65" charset="-120"/>
              </a:rPr>
              <a:t/>
            </a:r>
            <a:br>
              <a:rPr kumimoji="0" lang="en-US" altLang="zh-TW" sz="3200" b="0" i="0" u="none" strike="noStrike" kern="1200" cap="none" spc="0" normalizeH="0" baseline="0" noProof="0" dirty="0" smtClean="0">
                <a:ln>
                  <a:noFill/>
                </a:ln>
                <a:solidFill>
                  <a:schemeClr val="bg1"/>
                </a:solidFill>
                <a:effectLst/>
                <a:uLnTx/>
                <a:uFillTx/>
                <a:ea typeface="標楷體" pitchFamily="65" charset="-120"/>
              </a:rPr>
            </a:b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宜的賣給能讓他講話的人，就算</a:t>
            </a:r>
            <a:r>
              <a:rPr kumimoji="0" lang="en-US" altLang="zh-TW" sz="3200" b="0" i="0" u="none" strike="noStrike" kern="1200" cap="none" spc="0" normalizeH="0" baseline="0" noProof="0" dirty="0" smtClean="0">
                <a:ln>
                  <a:noFill/>
                </a:ln>
                <a:solidFill>
                  <a:schemeClr val="bg1"/>
                </a:solidFill>
                <a:effectLst/>
                <a:uLnTx/>
                <a:uFillTx/>
                <a:ea typeface="標楷體" pitchFamily="65" charset="-120"/>
              </a:rPr>
              <a:t/>
            </a:r>
            <a:br>
              <a:rPr kumimoji="0" lang="en-US" altLang="zh-TW" sz="3200" b="0" i="0" u="none" strike="noStrike" kern="1200" cap="none" spc="0" normalizeH="0" baseline="0" noProof="0" dirty="0" smtClean="0">
                <a:ln>
                  <a:noFill/>
                </a:ln>
                <a:solidFill>
                  <a:schemeClr val="bg1"/>
                </a:solidFill>
                <a:effectLst/>
                <a:uLnTx/>
                <a:uFillTx/>
                <a:ea typeface="標楷體" pitchFamily="65" charset="-120"/>
              </a:rPr>
            </a:b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你五千塊好了</a:t>
            </a: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pic>
        <p:nvPicPr>
          <p:cNvPr id="130051" name="Picture 3"/>
          <p:cNvPicPr>
            <a:picLocks noChangeAspect="1" noChangeArrowheads="1"/>
          </p:cNvPicPr>
          <p:nvPr/>
        </p:nvPicPr>
        <p:blipFill>
          <a:blip r:embed="rId3" cstate="print"/>
          <a:srcRect/>
          <a:stretch>
            <a:fillRect/>
          </a:stretch>
        </p:blipFill>
        <p:spPr bwMode="auto">
          <a:xfrm>
            <a:off x="7092280" y="4725144"/>
            <a:ext cx="1333500"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130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內容版面配置區 3" descr="1305754307_74ajIL.jpg"/>
          <p:cNvPicPr>
            <a:picLocks noChangeAspect="1"/>
          </p:cNvPicPr>
          <p:nvPr/>
        </p:nvPicPr>
        <p:blipFill>
          <a:blip r:embed="rId3" cstate="print"/>
          <a:srcRect l="20047" b="14086"/>
          <a:stretch>
            <a:fillRect/>
          </a:stretch>
        </p:blipFill>
        <p:spPr>
          <a:xfrm>
            <a:off x="28132" y="0"/>
            <a:ext cx="9115868" cy="6858000"/>
          </a:xfrm>
          <a:prstGeom prst="rect">
            <a:avLst/>
          </a:prstGeom>
        </p:spPr>
      </p:pic>
      <p:sp>
        <p:nvSpPr>
          <p:cNvPr id="5"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我來算算看喔，我把我身上的零散道具賣掉夠不夠五千塊喔</a:t>
            </a:r>
            <a:r>
              <a:rPr kumimoji="0" lang="en-US" altLang="zh-TW" sz="3200" b="0" i="0" u="none" strike="noStrike" kern="1200" cap="none" spc="0" normalizeH="0" baseline="0" noProof="0" dirty="0" smtClean="0">
                <a:ln>
                  <a:noFill/>
                </a:ln>
                <a:solidFill>
                  <a:schemeClr val="bg1"/>
                </a:solidFill>
                <a:effectLst/>
                <a:uLnTx/>
                <a:uFillTx/>
                <a:ea typeface="標楷體" pitchFamily="65" charset="-120"/>
              </a:rPr>
              <a:t>~</a:t>
            </a: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pic>
        <p:nvPicPr>
          <p:cNvPr id="6" name="Picture 2"/>
          <p:cNvPicPr>
            <a:picLocks noChangeAspect="1" noChangeArrowheads="1"/>
          </p:cNvPicPr>
          <p:nvPr/>
        </p:nvPicPr>
        <p:blipFill>
          <a:blip r:embed="rId4" cstate="print"/>
          <a:srcRect/>
          <a:stretch>
            <a:fillRect/>
          </a:stretch>
        </p:blipFill>
        <p:spPr bwMode="auto">
          <a:xfrm>
            <a:off x="7092280" y="4797152"/>
            <a:ext cx="1152128" cy="11521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iterate type="lt">
                                    <p:tmPct val="0"/>
                                  </p:iterate>
                                  <p:childTnLst>
                                    <p:animEffect transition="out" filter="fade">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0" y="0"/>
            <a:ext cx="4343400" cy="6475413"/>
          </a:xfrm>
          <a:prstGeom prst="rect">
            <a:avLst/>
          </a:prstGeom>
          <a:noFill/>
          <a:ln w="9525">
            <a:noFill/>
            <a:miter lim="800000"/>
            <a:headEnd/>
            <a:tailEnd/>
          </a:ln>
        </p:spPr>
      </p:pic>
      <p:sp>
        <p:nvSpPr>
          <p:cNvPr id="4" name="內容版面配置區 2"/>
          <p:cNvSpPr txBox="1">
            <a:spLocks/>
          </p:cNvSpPr>
          <p:nvPr/>
        </p:nvSpPr>
        <p:spPr>
          <a:xfrm>
            <a:off x="683568" y="4365104"/>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咦？我不知道我的那些道具叫什麼名字耶，要怎麼使用他們？</a:t>
            </a: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sp>
        <p:nvSpPr>
          <p:cNvPr id="8" name="內容版面配置區 7"/>
          <p:cNvSpPr>
            <a:spLocks noGrp="1"/>
          </p:cNvSpPr>
          <p:nvPr>
            <p:ph idx="1"/>
          </p:nvPr>
        </p:nvSpPr>
        <p:spPr>
          <a:xfrm>
            <a:off x="4355976" y="188640"/>
            <a:ext cx="4330824" cy="6408712"/>
          </a:xfrm>
        </p:spPr>
        <p:txBody>
          <a:bodyPr>
            <a:normAutofit fontScale="85000" lnSpcReduction="10000"/>
          </a:bodyPr>
          <a:lstStyle/>
          <a:p>
            <a:pPr>
              <a:buNone/>
            </a:pPr>
            <a:r>
              <a:rPr lang="zh-TW" altLang="en-US" dirty="0" smtClean="0"/>
              <a:t>總值 </a:t>
            </a:r>
            <a:r>
              <a:rPr lang="en-US" altLang="zh-TW" dirty="0" smtClean="0"/>
              <a:t>&lt;-</a:t>
            </a:r>
            <a:r>
              <a:rPr lang="zh-TW" altLang="en-US" dirty="0" smtClean="0"/>
              <a:t> </a:t>
            </a:r>
            <a:r>
              <a:rPr lang="en-US" altLang="zh-TW" dirty="0" err="1" smtClean="0"/>
              <a:t>ValueOf</a:t>
            </a:r>
            <a:r>
              <a:rPr lang="en-US" altLang="zh-TW" dirty="0" smtClean="0"/>
              <a:t>(</a:t>
            </a:r>
            <a:r>
              <a:rPr lang="zh-TW" altLang="en-US" dirty="0" smtClean="0"/>
              <a:t>道具</a:t>
            </a:r>
            <a:r>
              <a:rPr lang="en-US" altLang="zh-TW" dirty="0" smtClean="0"/>
              <a:t>[12])+ </a:t>
            </a:r>
            <a:r>
              <a:rPr lang="en-US" altLang="zh-TW" dirty="0" err="1" smtClean="0"/>
              <a:t>ValueOf</a:t>
            </a:r>
            <a:r>
              <a:rPr lang="en-US" altLang="zh-TW" dirty="0" smtClean="0"/>
              <a:t>(</a:t>
            </a:r>
            <a:r>
              <a:rPr lang="zh-TW" altLang="en-US" dirty="0" smtClean="0"/>
              <a:t>道具</a:t>
            </a:r>
            <a:r>
              <a:rPr lang="en-US" altLang="zh-TW" dirty="0" smtClean="0"/>
              <a:t>[13])+ </a:t>
            </a:r>
            <a:r>
              <a:rPr lang="en-US" altLang="zh-TW" dirty="0" err="1" smtClean="0"/>
              <a:t>ValueOf</a:t>
            </a:r>
            <a:r>
              <a:rPr lang="en-US" altLang="zh-TW" dirty="0" smtClean="0"/>
              <a:t>(</a:t>
            </a:r>
            <a:r>
              <a:rPr lang="zh-TW" altLang="en-US" dirty="0" smtClean="0"/>
              <a:t>道具</a:t>
            </a:r>
            <a:r>
              <a:rPr lang="en-US" altLang="zh-TW" dirty="0" smtClean="0"/>
              <a:t>[15])+…+ </a:t>
            </a:r>
            <a:r>
              <a:rPr lang="en-US" altLang="zh-TW" dirty="0" err="1" smtClean="0"/>
              <a:t>ValueOf</a:t>
            </a:r>
            <a:r>
              <a:rPr lang="en-US" altLang="zh-TW" dirty="0" smtClean="0"/>
              <a:t>(</a:t>
            </a:r>
            <a:r>
              <a:rPr lang="zh-TW" altLang="en-US" dirty="0" smtClean="0"/>
              <a:t>道具</a:t>
            </a:r>
            <a:r>
              <a:rPr lang="en-US" altLang="zh-TW" dirty="0" smtClean="0"/>
              <a:t>[23])</a:t>
            </a:r>
          </a:p>
          <a:p>
            <a:pPr>
              <a:buNone/>
            </a:pPr>
            <a:endParaRPr lang="en-US" altLang="zh-TW" dirty="0" smtClean="0"/>
          </a:p>
          <a:p>
            <a:pPr>
              <a:buNone/>
            </a:pPr>
            <a:r>
              <a:rPr lang="zh-TW" altLang="en-US" dirty="0" smtClean="0"/>
              <a:t>變數型態</a:t>
            </a:r>
            <a:endParaRPr lang="en-US" altLang="zh-TW" dirty="0" smtClean="0"/>
          </a:p>
          <a:p>
            <a:pPr>
              <a:buNone/>
            </a:pPr>
            <a:r>
              <a:rPr lang="en-US" altLang="zh-TW" dirty="0" err="1" smtClean="0"/>
              <a:t>int</a:t>
            </a:r>
            <a:r>
              <a:rPr lang="zh-TW" altLang="en-US" dirty="0" smtClean="0"/>
              <a:t>是整數</a:t>
            </a:r>
            <a:r>
              <a:rPr lang="en-US" altLang="zh-TW" dirty="0" smtClean="0"/>
              <a:t>,</a:t>
            </a:r>
            <a:r>
              <a:rPr lang="zh-TW" altLang="en-US" dirty="0" smtClean="0"/>
              <a:t> </a:t>
            </a:r>
            <a:r>
              <a:rPr lang="en-US" altLang="zh-TW" dirty="0" smtClean="0"/>
              <a:t>double</a:t>
            </a:r>
            <a:r>
              <a:rPr lang="zh-TW" altLang="en-US" dirty="0" smtClean="0"/>
              <a:t>是小數</a:t>
            </a:r>
            <a:endParaRPr lang="en-US" altLang="zh-TW" dirty="0" smtClean="0"/>
          </a:p>
          <a:p>
            <a:pPr>
              <a:buNone/>
            </a:pPr>
            <a:r>
              <a:rPr lang="zh-TW" altLang="en-US" dirty="0" smtClean="0"/>
              <a:t>或用自己定義的物件型態</a:t>
            </a:r>
            <a:endParaRPr lang="en-US" altLang="zh-TW" dirty="0" smtClean="0"/>
          </a:p>
          <a:p>
            <a:pPr algn="ctr">
              <a:buNone/>
            </a:pPr>
            <a:r>
              <a:rPr lang="en-US" altLang="zh-TW" dirty="0" smtClean="0"/>
              <a:t>Double</a:t>
            </a:r>
            <a:r>
              <a:rPr lang="zh-TW" altLang="en-US" dirty="0" smtClean="0"/>
              <a:t>  </a:t>
            </a:r>
            <a:r>
              <a:rPr lang="en-US" altLang="zh-TW" dirty="0" smtClean="0"/>
              <a:t> </a:t>
            </a:r>
            <a:r>
              <a:rPr lang="zh-TW" altLang="en-US" dirty="0" smtClean="0"/>
              <a:t>總值 </a:t>
            </a:r>
            <a:r>
              <a:rPr lang="en-US" altLang="zh-TW" dirty="0" smtClean="0"/>
              <a:t>&lt;-</a:t>
            </a:r>
            <a:r>
              <a:rPr lang="zh-TW" altLang="en-US" dirty="0" smtClean="0"/>
              <a:t> </a:t>
            </a:r>
            <a:r>
              <a:rPr lang="en-US" altLang="zh-TW" dirty="0" smtClean="0"/>
              <a:t>5000.9</a:t>
            </a:r>
          </a:p>
          <a:p>
            <a:pPr algn="ctr">
              <a:buNone/>
            </a:pPr>
            <a:r>
              <a:rPr lang="en-US" altLang="zh-TW" dirty="0" err="1" smtClean="0"/>
              <a:t>int</a:t>
            </a:r>
            <a:r>
              <a:rPr lang="zh-TW" altLang="en-US" dirty="0" smtClean="0"/>
              <a:t> </a:t>
            </a:r>
            <a:r>
              <a:rPr lang="en-US" altLang="zh-TW" dirty="0" smtClean="0"/>
              <a:t> </a:t>
            </a:r>
            <a:r>
              <a:rPr lang="zh-TW" altLang="en-US" dirty="0" smtClean="0"/>
              <a:t> </a:t>
            </a:r>
            <a:r>
              <a:rPr lang="en-US" altLang="zh-TW" dirty="0" smtClean="0"/>
              <a:t>y</a:t>
            </a:r>
            <a:r>
              <a:rPr lang="zh-TW" altLang="en-US" dirty="0" smtClean="0"/>
              <a:t> </a:t>
            </a:r>
            <a:r>
              <a:rPr lang="en-US" altLang="zh-TW" dirty="0" smtClean="0"/>
              <a:t>&lt;-</a:t>
            </a:r>
            <a:r>
              <a:rPr lang="zh-TW" altLang="en-US" dirty="0" smtClean="0"/>
              <a:t> 總值</a:t>
            </a:r>
            <a:endParaRPr lang="en-US" altLang="zh-TW" dirty="0" smtClean="0"/>
          </a:p>
          <a:p>
            <a:pPr>
              <a:buNone/>
            </a:pPr>
            <a:r>
              <a:rPr lang="en-US" altLang="zh-TW" dirty="0" smtClean="0"/>
              <a:t>y</a:t>
            </a:r>
            <a:r>
              <a:rPr lang="zh-TW" altLang="en-US" dirty="0" smtClean="0"/>
              <a:t>是多少？</a:t>
            </a:r>
            <a:endParaRPr lang="en-US" altLang="zh-TW" dirty="0" smtClean="0"/>
          </a:p>
          <a:p>
            <a:pPr>
              <a:buNone/>
            </a:pPr>
            <a:endParaRPr lang="en-US" altLang="zh-TW" dirty="0" smtClean="0"/>
          </a:p>
          <a:p>
            <a:pPr>
              <a:buNone/>
            </a:pPr>
            <a:r>
              <a:rPr lang="en-US" altLang="zh-TW" dirty="0" smtClean="0"/>
              <a:t>Function </a:t>
            </a:r>
            <a:r>
              <a:rPr lang="zh-TW" altLang="en-US" dirty="0" smtClean="0"/>
              <a:t>型態</a:t>
            </a:r>
            <a:endParaRPr lang="en-US" altLang="zh-TW" dirty="0" smtClean="0"/>
          </a:p>
          <a:p>
            <a:pPr>
              <a:buNone/>
            </a:pPr>
            <a:r>
              <a:rPr lang="en-US" altLang="zh-TW" dirty="0" err="1" smtClean="0"/>
              <a:t>int</a:t>
            </a:r>
            <a:r>
              <a:rPr lang="en-US" altLang="zh-TW" dirty="0" smtClean="0"/>
              <a:t> </a:t>
            </a:r>
            <a:r>
              <a:rPr lang="en-US" altLang="zh-TW" dirty="0" err="1" smtClean="0"/>
              <a:t>ValueOf</a:t>
            </a:r>
            <a:r>
              <a:rPr lang="en-US" altLang="zh-TW" dirty="0" smtClean="0"/>
              <a:t>(</a:t>
            </a:r>
            <a:r>
              <a:rPr lang="zh-TW" altLang="en-US" dirty="0" smtClean="0"/>
              <a:t>道具</a:t>
            </a:r>
            <a:r>
              <a:rPr lang="en-US" altLang="zh-TW" dirty="0" smtClean="0"/>
              <a:t>)</a:t>
            </a:r>
            <a:endParaRPr lang="zh-TW" altLang="en-US" dirty="0"/>
          </a:p>
        </p:txBody>
      </p:sp>
      <p:pic>
        <p:nvPicPr>
          <p:cNvPr id="6" name="Picture 2"/>
          <p:cNvPicPr>
            <a:picLocks noChangeAspect="1" noChangeArrowheads="1"/>
          </p:cNvPicPr>
          <p:nvPr/>
        </p:nvPicPr>
        <p:blipFill>
          <a:blip r:embed="rId3" cstate="print"/>
          <a:srcRect/>
          <a:stretch>
            <a:fillRect/>
          </a:stretch>
        </p:blipFill>
        <p:spPr bwMode="auto">
          <a:xfrm>
            <a:off x="7092280" y="4941168"/>
            <a:ext cx="1152128" cy="1152128"/>
          </a:xfrm>
          <a:prstGeom prst="rect">
            <a:avLst/>
          </a:prstGeom>
          <a:noFill/>
          <a:ln w="9525">
            <a:noFill/>
            <a:miter lim="800000"/>
            <a:headEnd/>
            <a:tailEnd/>
          </a:ln>
        </p:spPr>
      </p:pic>
      <p:cxnSp>
        <p:nvCxnSpPr>
          <p:cNvPr id="10" name="直線單箭頭接點 9"/>
          <p:cNvCxnSpPr/>
          <p:nvPr/>
        </p:nvCxnSpPr>
        <p:spPr>
          <a:xfrm rot="10800000" flipV="1">
            <a:off x="1403648" y="404664"/>
            <a:ext cx="5688632" cy="237626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rot="10800000" flipV="1">
            <a:off x="1979712" y="836712"/>
            <a:ext cx="4464496" cy="208823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rot="10800000" flipV="1">
            <a:off x="3275856" y="1124744"/>
            <a:ext cx="3024336" cy="172819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rot="10800000" flipV="1">
            <a:off x="3275856" y="1484784"/>
            <a:ext cx="3096344" cy="280831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stCxn id="35" idx="3"/>
          </p:cNvCxnSpPr>
          <p:nvPr/>
        </p:nvCxnSpPr>
        <p:spPr>
          <a:xfrm flipV="1">
            <a:off x="5004048" y="3932262"/>
            <a:ext cx="288826" cy="3239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文字方塊 34"/>
          <p:cNvSpPr txBox="1"/>
          <p:nvPr/>
        </p:nvSpPr>
        <p:spPr>
          <a:xfrm>
            <a:off x="4355976" y="3933056"/>
            <a:ext cx="648072" cy="646331"/>
          </a:xfrm>
          <a:prstGeom prst="rect">
            <a:avLst/>
          </a:prstGeom>
          <a:noFill/>
        </p:spPr>
        <p:txBody>
          <a:bodyPr wrap="square" rtlCol="0">
            <a:spAutoFit/>
          </a:bodyPr>
          <a:lstStyle/>
          <a:p>
            <a:r>
              <a:rPr lang="zh-TW" altLang="en-US" dirty="0" smtClean="0"/>
              <a:t>變數型態</a:t>
            </a:r>
            <a:endParaRPr lang="zh-TW" altLang="en-US" dirty="0"/>
          </a:p>
        </p:txBody>
      </p:sp>
      <p:sp>
        <p:nvSpPr>
          <p:cNvPr id="36" name="文字方塊 35"/>
          <p:cNvSpPr txBox="1"/>
          <p:nvPr/>
        </p:nvSpPr>
        <p:spPr>
          <a:xfrm>
            <a:off x="7847856" y="4005064"/>
            <a:ext cx="1296144" cy="369332"/>
          </a:xfrm>
          <a:prstGeom prst="rect">
            <a:avLst/>
          </a:prstGeom>
          <a:noFill/>
        </p:spPr>
        <p:txBody>
          <a:bodyPr wrap="square" rtlCol="0">
            <a:spAutoFit/>
          </a:bodyPr>
          <a:lstStyle/>
          <a:p>
            <a:r>
              <a:rPr lang="zh-TW" altLang="en-US" dirty="0" smtClean="0"/>
              <a:t>變數名稱</a:t>
            </a:r>
            <a:endParaRPr lang="zh-TW" altLang="en-US" dirty="0"/>
          </a:p>
        </p:txBody>
      </p:sp>
      <p:cxnSp>
        <p:nvCxnSpPr>
          <p:cNvPr id="37" name="直線單箭頭接點 36"/>
          <p:cNvCxnSpPr/>
          <p:nvPr/>
        </p:nvCxnSpPr>
        <p:spPr>
          <a:xfrm rot="10800000">
            <a:off x="6732240" y="3933056"/>
            <a:ext cx="122413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文字方塊 43"/>
          <p:cNvSpPr txBox="1"/>
          <p:nvPr/>
        </p:nvSpPr>
        <p:spPr>
          <a:xfrm>
            <a:off x="6084168" y="4509120"/>
            <a:ext cx="1656184" cy="523220"/>
          </a:xfrm>
          <a:prstGeom prst="rect">
            <a:avLst/>
          </a:prstGeom>
          <a:noFill/>
        </p:spPr>
        <p:txBody>
          <a:bodyPr wrap="square" rtlCol="0">
            <a:spAutoFit/>
          </a:bodyPr>
          <a:lstStyle/>
          <a:p>
            <a:r>
              <a:rPr lang="en-US" altLang="zh-TW" sz="2800" dirty="0" err="1" smtClean="0">
                <a:solidFill>
                  <a:srgbClr val="FF0000"/>
                </a:solidFill>
              </a:rPr>
              <a:t>Ans</a:t>
            </a:r>
            <a:r>
              <a:rPr lang="en-US" altLang="zh-TW" sz="2800" dirty="0" smtClean="0">
                <a:solidFill>
                  <a:srgbClr val="FF0000"/>
                </a:solidFill>
              </a:rPr>
              <a:t>: 5000</a:t>
            </a:r>
            <a:endParaRPr lang="zh-TW" alt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iterate type="lt">
                                    <p:tmPct val="0"/>
                                  </p:iterate>
                                  <p:childTnLst>
                                    <p:animEffect transition="out" filter="fade">
                                      <p:cBhvr>
                                        <p:cTn id="15" dur="2000"/>
                                        <p:tgtEl>
                                          <p:spTgt spid="4"/>
                                        </p:tgtEl>
                                      </p:cBhvr>
                                    </p:animEffect>
                                    <p:set>
                                      <p:cBhvr>
                                        <p:cTn id="16" dur="1" fill="hold">
                                          <p:stCondLst>
                                            <p:cond delay="1999"/>
                                          </p:stCondLst>
                                        </p:cTn>
                                        <p:tgtEl>
                                          <p:spTgt spid="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p:cTn id="24"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right)">
                                      <p:cBhvr>
                                        <p:cTn id="35" dur="500"/>
                                        <p:tgtEl>
                                          <p:spTgt spid="13"/>
                                        </p:tgtEl>
                                      </p:cBhvr>
                                    </p:animEffect>
                                  </p:childTnLst>
                                </p:cTn>
                              </p:par>
                            </p:childTnLst>
                          </p:cTn>
                        </p:par>
                        <p:par>
                          <p:cTn id="36" fill="hold">
                            <p:stCondLst>
                              <p:cond delay="1000"/>
                            </p:stCondLst>
                            <p:childTnLst>
                              <p:par>
                                <p:cTn id="37" presetID="22" presetClass="entr" presetSubtype="2"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par>
                          <p:cTn id="40" fill="hold">
                            <p:stCondLst>
                              <p:cond delay="1500"/>
                            </p:stCondLst>
                            <p:childTnLst>
                              <p:par>
                                <p:cTn id="41" presetID="22" presetClass="entr" presetSubtype="2"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8">
                                            <p:txEl>
                                              <p:pRg st="2" end="2"/>
                                            </p:txEl>
                                          </p:spTgt>
                                        </p:tgtEl>
                                        <p:attrNameLst>
                                          <p:attrName>style.visibility</p:attrName>
                                        </p:attrNameLst>
                                      </p:cBhvr>
                                      <p:to>
                                        <p:strVal val="visible"/>
                                      </p:to>
                                    </p:set>
                                    <p:anim calcmode="lin" valueType="num">
                                      <p:cBhvr>
                                        <p:cTn id="48"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49"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50" dur="1000"/>
                                        <p:tgtEl>
                                          <p:spTgt spid="8">
                                            <p:txEl>
                                              <p:pRg st="2" end="2"/>
                                            </p:txEl>
                                          </p:spTgt>
                                        </p:tgtEl>
                                      </p:cBhvr>
                                    </p:animEffect>
                                  </p:childTnLst>
                                </p:cTn>
                              </p:par>
                            </p:childTnLst>
                          </p:cTn>
                        </p:par>
                        <p:par>
                          <p:cTn id="51" fill="hold">
                            <p:stCondLst>
                              <p:cond delay="1000"/>
                            </p:stCondLst>
                            <p:childTnLst>
                              <p:par>
                                <p:cTn id="52" presetID="55" presetClass="entr" presetSubtype="0" fill="hold" grpId="0" nodeType="afterEffect">
                                  <p:stCondLst>
                                    <p:cond delay="0"/>
                                  </p:stCondLst>
                                  <p:childTnLst>
                                    <p:set>
                                      <p:cBhvr>
                                        <p:cTn id="53" dur="1" fill="hold">
                                          <p:stCondLst>
                                            <p:cond delay="0"/>
                                          </p:stCondLst>
                                        </p:cTn>
                                        <p:tgtEl>
                                          <p:spTgt spid="8">
                                            <p:txEl>
                                              <p:pRg st="3" end="3"/>
                                            </p:txEl>
                                          </p:spTgt>
                                        </p:tgtEl>
                                        <p:attrNameLst>
                                          <p:attrName>style.visibility</p:attrName>
                                        </p:attrNameLst>
                                      </p:cBhvr>
                                      <p:to>
                                        <p:strVal val="visible"/>
                                      </p:to>
                                    </p:set>
                                    <p:anim calcmode="lin" valueType="num">
                                      <p:cBhvr>
                                        <p:cTn id="54" dur="1000" fill="hold"/>
                                        <p:tgtEl>
                                          <p:spTgt spid="8">
                                            <p:txEl>
                                              <p:pRg st="3" end="3"/>
                                            </p:txEl>
                                          </p:spTgt>
                                        </p:tgtEl>
                                        <p:attrNameLst>
                                          <p:attrName>ppt_w</p:attrName>
                                        </p:attrNameLst>
                                      </p:cBhvr>
                                      <p:tavLst>
                                        <p:tav tm="0">
                                          <p:val>
                                            <p:strVal val="#ppt_w*0.70"/>
                                          </p:val>
                                        </p:tav>
                                        <p:tav tm="100000">
                                          <p:val>
                                            <p:strVal val="#ppt_w"/>
                                          </p:val>
                                        </p:tav>
                                      </p:tavLst>
                                    </p:anim>
                                    <p:anim calcmode="lin" valueType="num">
                                      <p:cBhvr>
                                        <p:cTn id="55" dur="1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56" dur="1000"/>
                                        <p:tgtEl>
                                          <p:spTgt spid="8">
                                            <p:txEl>
                                              <p:pRg st="3" end="3"/>
                                            </p:txEl>
                                          </p:spTgt>
                                        </p:tgtEl>
                                      </p:cBhvr>
                                    </p:animEffect>
                                  </p:childTnLst>
                                </p:cTn>
                              </p:par>
                            </p:childTnLst>
                          </p:cTn>
                        </p:par>
                        <p:par>
                          <p:cTn id="57" fill="hold">
                            <p:stCondLst>
                              <p:cond delay="2000"/>
                            </p:stCondLst>
                            <p:childTnLst>
                              <p:par>
                                <p:cTn id="58" presetID="55" presetClass="entr" presetSubtype="0" fill="hold" grpId="0" nodeType="afterEffect">
                                  <p:stCondLst>
                                    <p:cond delay="0"/>
                                  </p:stCondLst>
                                  <p:childTnLst>
                                    <p:set>
                                      <p:cBhvr>
                                        <p:cTn id="59" dur="1" fill="hold">
                                          <p:stCondLst>
                                            <p:cond delay="0"/>
                                          </p:stCondLst>
                                        </p:cTn>
                                        <p:tgtEl>
                                          <p:spTgt spid="8">
                                            <p:txEl>
                                              <p:pRg st="4" end="4"/>
                                            </p:txEl>
                                          </p:spTgt>
                                        </p:tgtEl>
                                        <p:attrNameLst>
                                          <p:attrName>style.visibility</p:attrName>
                                        </p:attrNameLst>
                                      </p:cBhvr>
                                      <p:to>
                                        <p:strVal val="visible"/>
                                      </p:to>
                                    </p:set>
                                    <p:anim calcmode="lin" valueType="num">
                                      <p:cBhvr>
                                        <p:cTn id="60" dur="1000" fill="hold"/>
                                        <p:tgtEl>
                                          <p:spTgt spid="8">
                                            <p:txEl>
                                              <p:pRg st="4" end="4"/>
                                            </p:txEl>
                                          </p:spTgt>
                                        </p:tgtEl>
                                        <p:attrNameLst>
                                          <p:attrName>ppt_w</p:attrName>
                                        </p:attrNameLst>
                                      </p:cBhvr>
                                      <p:tavLst>
                                        <p:tav tm="0">
                                          <p:val>
                                            <p:strVal val="#ppt_w*0.70"/>
                                          </p:val>
                                        </p:tav>
                                        <p:tav tm="100000">
                                          <p:val>
                                            <p:strVal val="#ppt_w"/>
                                          </p:val>
                                        </p:tav>
                                      </p:tavLst>
                                    </p:anim>
                                    <p:anim calcmode="lin" valueType="num">
                                      <p:cBhvr>
                                        <p:cTn id="61" dur="1000" fill="hold"/>
                                        <p:tgtEl>
                                          <p:spTgt spid="8">
                                            <p:txEl>
                                              <p:pRg st="4" end="4"/>
                                            </p:txEl>
                                          </p:spTgt>
                                        </p:tgtEl>
                                        <p:attrNameLst>
                                          <p:attrName>ppt_h</p:attrName>
                                        </p:attrNameLst>
                                      </p:cBhvr>
                                      <p:tavLst>
                                        <p:tav tm="0">
                                          <p:val>
                                            <p:strVal val="#ppt_h"/>
                                          </p:val>
                                        </p:tav>
                                        <p:tav tm="100000">
                                          <p:val>
                                            <p:strVal val="#ppt_h"/>
                                          </p:val>
                                        </p:tav>
                                      </p:tavLst>
                                    </p:anim>
                                    <p:animEffect transition="in" filter="fade">
                                      <p:cBhvr>
                                        <p:cTn id="62" dur="1000"/>
                                        <p:tgtEl>
                                          <p:spTgt spid="8">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8">
                                            <p:txEl>
                                              <p:pRg st="5" end="5"/>
                                            </p:txEl>
                                          </p:spTgt>
                                        </p:tgtEl>
                                        <p:attrNameLst>
                                          <p:attrName>style.visibility</p:attrName>
                                        </p:attrNameLst>
                                      </p:cBhvr>
                                      <p:to>
                                        <p:strVal val="visible"/>
                                      </p:to>
                                    </p:set>
                                    <p:anim calcmode="lin" valueType="num">
                                      <p:cBhvr>
                                        <p:cTn id="67" dur="1000" fill="hold"/>
                                        <p:tgtEl>
                                          <p:spTgt spid="8">
                                            <p:txEl>
                                              <p:pRg st="5" end="5"/>
                                            </p:txEl>
                                          </p:spTgt>
                                        </p:tgtEl>
                                        <p:attrNameLst>
                                          <p:attrName>ppt_w</p:attrName>
                                        </p:attrNameLst>
                                      </p:cBhvr>
                                      <p:tavLst>
                                        <p:tav tm="0">
                                          <p:val>
                                            <p:strVal val="#ppt_w*0.70"/>
                                          </p:val>
                                        </p:tav>
                                        <p:tav tm="100000">
                                          <p:val>
                                            <p:strVal val="#ppt_w"/>
                                          </p:val>
                                        </p:tav>
                                      </p:tavLst>
                                    </p:anim>
                                    <p:anim calcmode="lin" valueType="num">
                                      <p:cBhvr>
                                        <p:cTn id="68" dur="1000" fill="hold"/>
                                        <p:tgtEl>
                                          <p:spTgt spid="8">
                                            <p:txEl>
                                              <p:pRg st="5" end="5"/>
                                            </p:txEl>
                                          </p:spTgt>
                                        </p:tgtEl>
                                        <p:attrNameLst>
                                          <p:attrName>ppt_h</p:attrName>
                                        </p:attrNameLst>
                                      </p:cBhvr>
                                      <p:tavLst>
                                        <p:tav tm="0">
                                          <p:val>
                                            <p:strVal val="#ppt_h"/>
                                          </p:val>
                                        </p:tav>
                                        <p:tav tm="100000">
                                          <p:val>
                                            <p:strVal val="#ppt_h"/>
                                          </p:val>
                                        </p:tav>
                                      </p:tavLst>
                                    </p:anim>
                                    <p:animEffect transition="in" filter="fade">
                                      <p:cBhvr>
                                        <p:cTn id="69" dur="1000"/>
                                        <p:tgtEl>
                                          <p:spTgt spid="8">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8">
                                            <p:txEl>
                                              <p:pRg st="6" end="6"/>
                                            </p:txEl>
                                          </p:spTgt>
                                        </p:tgtEl>
                                        <p:attrNameLst>
                                          <p:attrName>style.visibility</p:attrName>
                                        </p:attrNameLst>
                                      </p:cBhvr>
                                      <p:to>
                                        <p:strVal val="visible"/>
                                      </p:to>
                                    </p:set>
                                    <p:anim calcmode="lin" valueType="num">
                                      <p:cBhvr>
                                        <p:cTn id="74" dur="1000" fill="hold"/>
                                        <p:tgtEl>
                                          <p:spTgt spid="8">
                                            <p:txEl>
                                              <p:pRg st="6" end="6"/>
                                            </p:txEl>
                                          </p:spTgt>
                                        </p:tgtEl>
                                        <p:attrNameLst>
                                          <p:attrName>ppt_w</p:attrName>
                                        </p:attrNameLst>
                                      </p:cBhvr>
                                      <p:tavLst>
                                        <p:tav tm="0">
                                          <p:val>
                                            <p:strVal val="#ppt_w*0.70"/>
                                          </p:val>
                                        </p:tav>
                                        <p:tav tm="100000">
                                          <p:val>
                                            <p:strVal val="#ppt_w"/>
                                          </p:val>
                                        </p:tav>
                                      </p:tavLst>
                                    </p:anim>
                                    <p:anim calcmode="lin" valueType="num">
                                      <p:cBhvr>
                                        <p:cTn id="75" dur="1000" fill="hold"/>
                                        <p:tgtEl>
                                          <p:spTgt spid="8">
                                            <p:txEl>
                                              <p:pRg st="6" end="6"/>
                                            </p:txEl>
                                          </p:spTgt>
                                        </p:tgtEl>
                                        <p:attrNameLst>
                                          <p:attrName>ppt_h</p:attrName>
                                        </p:attrNameLst>
                                      </p:cBhvr>
                                      <p:tavLst>
                                        <p:tav tm="0">
                                          <p:val>
                                            <p:strVal val="#ppt_h"/>
                                          </p:val>
                                        </p:tav>
                                        <p:tav tm="100000">
                                          <p:val>
                                            <p:strVal val="#ppt_h"/>
                                          </p:val>
                                        </p:tav>
                                      </p:tavLst>
                                    </p:anim>
                                    <p:animEffect transition="in" filter="fade">
                                      <p:cBhvr>
                                        <p:cTn id="76" dur="1000"/>
                                        <p:tgtEl>
                                          <p:spTgt spid="8">
                                            <p:txEl>
                                              <p:pRg st="6" end="6"/>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p:cTn id="81" dur="1000" fill="hold"/>
                                        <p:tgtEl>
                                          <p:spTgt spid="36"/>
                                        </p:tgtEl>
                                        <p:attrNameLst>
                                          <p:attrName>ppt_w</p:attrName>
                                        </p:attrNameLst>
                                      </p:cBhvr>
                                      <p:tavLst>
                                        <p:tav tm="0">
                                          <p:val>
                                            <p:strVal val="#ppt_w*0.70"/>
                                          </p:val>
                                        </p:tav>
                                        <p:tav tm="100000">
                                          <p:val>
                                            <p:strVal val="#ppt_w"/>
                                          </p:val>
                                        </p:tav>
                                      </p:tavLst>
                                    </p:anim>
                                    <p:anim calcmode="lin" valueType="num">
                                      <p:cBhvr>
                                        <p:cTn id="82" dur="1000" fill="hold"/>
                                        <p:tgtEl>
                                          <p:spTgt spid="36"/>
                                        </p:tgtEl>
                                        <p:attrNameLst>
                                          <p:attrName>ppt_h</p:attrName>
                                        </p:attrNameLst>
                                      </p:cBhvr>
                                      <p:tavLst>
                                        <p:tav tm="0">
                                          <p:val>
                                            <p:strVal val="#ppt_h"/>
                                          </p:val>
                                        </p:tav>
                                        <p:tav tm="100000">
                                          <p:val>
                                            <p:strVal val="#ppt_h"/>
                                          </p:val>
                                        </p:tav>
                                      </p:tavLst>
                                    </p:anim>
                                    <p:animEffect transition="in" filter="fade">
                                      <p:cBhvr>
                                        <p:cTn id="83" dur="1000"/>
                                        <p:tgtEl>
                                          <p:spTgt spid="36"/>
                                        </p:tgtEl>
                                      </p:cBhvr>
                                    </p:animEffect>
                                  </p:childTnLst>
                                </p:cTn>
                              </p:par>
                              <p:par>
                                <p:cTn id="84" presetID="55" presetClass="entr" presetSubtype="0"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1000" fill="hold"/>
                                        <p:tgtEl>
                                          <p:spTgt spid="35"/>
                                        </p:tgtEl>
                                        <p:attrNameLst>
                                          <p:attrName>ppt_w</p:attrName>
                                        </p:attrNameLst>
                                      </p:cBhvr>
                                      <p:tavLst>
                                        <p:tav tm="0">
                                          <p:val>
                                            <p:strVal val="#ppt_w*0.70"/>
                                          </p:val>
                                        </p:tav>
                                        <p:tav tm="100000">
                                          <p:val>
                                            <p:strVal val="#ppt_w"/>
                                          </p:val>
                                        </p:tav>
                                      </p:tavLst>
                                    </p:anim>
                                    <p:anim calcmode="lin" valueType="num">
                                      <p:cBhvr>
                                        <p:cTn id="87" dur="1000" fill="hold"/>
                                        <p:tgtEl>
                                          <p:spTgt spid="35"/>
                                        </p:tgtEl>
                                        <p:attrNameLst>
                                          <p:attrName>ppt_h</p:attrName>
                                        </p:attrNameLst>
                                      </p:cBhvr>
                                      <p:tavLst>
                                        <p:tav tm="0">
                                          <p:val>
                                            <p:strVal val="#ppt_h"/>
                                          </p:val>
                                        </p:tav>
                                        <p:tav tm="100000">
                                          <p:val>
                                            <p:strVal val="#ppt_h"/>
                                          </p:val>
                                        </p:tav>
                                      </p:tavLst>
                                    </p:anim>
                                    <p:animEffect transition="in" filter="fade">
                                      <p:cBhvr>
                                        <p:cTn id="88" dur="1000"/>
                                        <p:tgtEl>
                                          <p:spTgt spid="35"/>
                                        </p:tgtEl>
                                      </p:cBhvr>
                                    </p:animEffect>
                                  </p:childTnLst>
                                </p:cTn>
                              </p:par>
                            </p:childTnLst>
                          </p:cTn>
                        </p:par>
                        <p:par>
                          <p:cTn id="89" fill="hold">
                            <p:stCondLst>
                              <p:cond delay="1000"/>
                            </p:stCondLst>
                            <p:childTnLst>
                              <p:par>
                                <p:cTn id="90" presetID="22" presetClass="entr" presetSubtype="4" fill="hold" nodeType="after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wipe(down)">
                                      <p:cBhvr>
                                        <p:cTn id="92" dur="500"/>
                                        <p:tgtEl>
                                          <p:spTgt spid="37"/>
                                        </p:tgtEl>
                                      </p:cBhvr>
                                    </p:animEffect>
                                  </p:childTnLst>
                                </p:cTn>
                              </p:par>
                              <p:par>
                                <p:cTn id="93" presetID="22" presetClass="entr" presetSubtype="4"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down)">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grpId="0" nodeType="clickEffect">
                                  <p:stCondLst>
                                    <p:cond delay="0"/>
                                  </p:stCondLst>
                                  <p:childTnLst>
                                    <p:set>
                                      <p:cBhvr>
                                        <p:cTn id="99" dur="1" fill="hold">
                                          <p:stCondLst>
                                            <p:cond delay="0"/>
                                          </p:stCondLst>
                                        </p:cTn>
                                        <p:tgtEl>
                                          <p:spTgt spid="8">
                                            <p:txEl>
                                              <p:pRg st="7" end="7"/>
                                            </p:txEl>
                                          </p:spTgt>
                                        </p:tgtEl>
                                        <p:attrNameLst>
                                          <p:attrName>style.visibility</p:attrName>
                                        </p:attrNameLst>
                                      </p:cBhvr>
                                      <p:to>
                                        <p:strVal val="visible"/>
                                      </p:to>
                                    </p:set>
                                    <p:anim calcmode="lin" valueType="num">
                                      <p:cBhvr>
                                        <p:cTn id="100" dur="1000" fill="hold"/>
                                        <p:tgtEl>
                                          <p:spTgt spid="8">
                                            <p:txEl>
                                              <p:pRg st="7" end="7"/>
                                            </p:txEl>
                                          </p:spTgt>
                                        </p:tgtEl>
                                        <p:attrNameLst>
                                          <p:attrName>ppt_w</p:attrName>
                                        </p:attrNameLst>
                                      </p:cBhvr>
                                      <p:tavLst>
                                        <p:tav tm="0">
                                          <p:val>
                                            <p:strVal val="#ppt_w*0.70"/>
                                          </p:val>
                                        </p:tav>
                                        <p:tav tm="100000">
                                          <p:val>
                                            <p:strVal val="#ppt_w"/>
                                          </p:val>
                                        </p:tav>
                                      </p:tavLst>
                                    </p:anim>
                                    <p:anim calcmode="lin" valueType="num">
                                      <p:cBhvr>
                                        <p:cTn id="101" dur="1000" fill="hold"/>
                                        <p:tgtEl>
                                          <p:spTgt spid="8">
                                            <p:txEl>
                                              <p:pRg st="7" end="7"/>
                                            </p:txEl>
                                          </p:spTgt>
                                        </p:tgtEl>
                                        <p:attrNameLst>
                                          <p:attrName>ppt_h</p:attrName>
                                        </p:attrNameLst>
                                      </p:cBhvr>
                                      <p:tavLst>
                                        <p:tav tm="0">
                                          <p:val>
                                            <p:strVal val="#ppt_h"/>
                                          </p:val>
                                        </p:tav>
                                        <p:tav tm="100000">
                                          <p:val>
                                            <p:strVal val="#ppt_h"/>
                                          </p:val>
                                        </p:tav>
                                      </p:tavLst>
                                    </p:anim>
                                    <p:animEffect transition="in" filter="fade">
                                      <p:cBhvr>
                                        <p:cTn id="102" dur="1000"/>
                                        <p:tgtEl>
                                          <p:spTgt spid="8">
                                            <p:txEl>
                                              <p:pRg st="7" end="7"/>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fade">
                                      <p:cBhvr>
                                        <p:cTn id="107" dur="2000"/>
                                        <p:tgtEl>
                                          <p:spTgt spid="44"/>
                                        </p:tgtEl>
                                      </p:cBhvr>
                                    </p:animEffect>
                                  </p:childTnLst>
                                </p:cTn>
                              </p:par>
                            </p:childTnLst>
                          </p:cTn>
                        </p:par>
                        <p:par>
                          <p:cTn id="108" fill="hold">
                            <p:stCondLst>
                              <p:cond delay="2000"/>
                            </p:stCondLst>
                            <p:childTnLst>
                              <p:par>
                                <p:cTn id="109" presetID="55" presetClass="entr" presetSubtype="0" fill="hold" grpId="0" nodeType="afterEffect">
                                  <p:stCondLst>
                                    <p:cond delay="0"/>
                                  </p:stCondLst>
                                  <p:childTnLst>
                                    <p:set>
                                      <p:cBhvr>
                                        <p:cTn id="110" dur="1" fill="hold">
                                          <p:stCondLst>
                                            <p:cond delay="0"/>
                                          </p:stCondLst>
                                        </p:cTn>
                                        <p:tgtEl>
                                          <p:spTgt spid="8">
                                            <p:txEl>
                                              <p:pRg st="9" end="9"/>
                                            </p:txEl>
                                          </p:spTgt>
                                        </p:tgtEl>
                                        <p:attrNameLst>
                                          <p:attrName>style.visibility</p:attrName>
                                        </p:attrNameLst>
                                      </p:cBhvr>
                                      <p:to>
                                        <p:strVal val="visible"/>
                                      </p:to>
                                    </p:set>
                                    <p:anim calcmode="lin" valueType="num">
                                      <p:cBhvr>
                                        <p:cTn id="111" dur="1000" fill="hold"/>
                                        <p:tgtEl>
                                          <p:spTgt spid="8">
                                            <p:txEl>
                                              <p:pRg st="9" end="9"/>
                                            </p:txEl>
                                          </p:spTgt>
                                        </p:tgtEl>
                                        <p:attrNameLst>
                                          <p:attrName>ppt_w</p:attrName>
                                        </p:attrNameLst>
                                      </p:cBhvr>
                                      <p:tavLst>
                                        <p:tav tm="0">
                                          <p:val>
                                            <p:strVal val="#ppt_w*0.70"/>
                                          </p:val>
                                        </p:tav>
                                        <p:tav tm="100000">
                                          <p:val>
                                            <p:strVal val="#ppt_w"/>
                                          </p:val>
                                        </p:tav>
                                      </p:tavLst>
                                    </p:anim>
                                    <p:anim calcmode="lin" valueType="num">
                                      <p:cBhvr>
                                        <p:cTn id="112" dur="1000" fill="hold"/>
                                        <p:tgtEl>
                                          <p:spTgt spid="8">
                                            <p:txEl>
                                              <p:pRg st="9" end="9"/>
                                            </p:txEl>
                                          </p:spTgt>
                                        </p:tgtEl>
                                        <p:attrNameLst>
                                          <p:attrName>ppt_h</p:attrName>
                                        </p:attrNameLst>
                                      </p:cBhvr>
                                      <p:tavLst>
                                        <p:tav tm="0">
                                          <p:val>
                                            <p:strVal val="#ppt_h"/>
                                          </p:val>
                                        </p:tav>
                                        <p:tav tm="100000">
                                          <p:val>
                                            <p:strVal val="#ppt_h"/>
                                          </p:val>
                                        </p:tav>
                                      </p:tavLst>
                                    </p:anim>
                                    <p:animEffect transition="in" filter="fade">
                                      <p:cBhvr>
                                        <p:cTn id="113" dur="1000"/>
                                        <p:tgtEl>
                                          <p:spTgt spid="8">
                                            <p:txEl>
                                              <p:pRg st="9" end="9"/>
                                            </p:txEl>
                                          </p:spTgt>
                                        </p:tgtEl>
                                      </p:cBhvr>
                                    </p:animEffect>
                                  </p:childTnLst>
                                </p:cTn>
                              </p:par>
                            </p:childTnLst>
                          </p:cTn>
                        </p:par>
                        <p:par>
                          <p:cTn id="114" fill="hold">
                            <p:stCondLst>
                              <p:cond delay="3000"/>
                            </p:stCondLst>
                            <p:childTnLst>
                              <p:par>
                                <p:cTn id="115" presetID="55" presetClass="entr" presetSubtype="0" fill="hold" grpId="0" nodeType="afterEffect">
                                  <p:stCondLst>
                                    <p:cond delay="0"/>
                                  </p:stCondLst>
                                  <p:childTnLst>
                                    <p:set>
                                      <p:cBhvr>
                                        <p:cTn id="116" dur="1" fill="hold">
                                          <p:stCondLst>
                                            <p:cond delay="0"/>
                                          </p:stCondLst>
                                        </p:cTn>
                                        <p:tgtEl>
                                          <p:spTgt spid="8">
                                            <p:txEl>
                                              <p:pRg st="10" end="10"/>
                                            </p:txEl>
                                          </p:spTgt>
                                        </p:tgtEl>
                                        <p:attrNameLst>
                                          <p:attrName>style.visibility</p:attrName>
                                        </p:attrNameLst>
                                      </p:cBhvr>
                                      <p:to>
                                        <p:strVal val="visible"/>
                                      </p:to>
                                    </p:set>
                                    <p:anim calcmode="lin" valueType="num">
                                      <p:cBhvr>
                                        <p:cTn id="117" dur="1000" fill="hold"/>
                                        <p:tgtEl>
                                          <p:spTgt spid="8">
                                            <p:txEl>
                                              <p:pRg st="10" end="10"/>
                                            </p:txEl>
                                          </p:spTgt>
                                        </p:tgtEl>
                                        <p:attrNameLst>
                                          <p:attrName>ppt_w</p:attrName>
                                        </p:attrNameLst>
                                      </p:cBhvr>
                                      <p:tavLst>
                                        <p:tav tm="0">
                                          <p:val>
                                            <p:strVal val="#ppt_w*0.70"/>
                                          </p:val>
                                        </p:tav>
                                        <p:tav tm="100000">
                                          <p:val>
                                            <p:strVal val="#ppt_w"/>
                                          </p:val>
                                        </p:tav>
                                      </p:tavLst>
                                    </p:anim>
                                    <p:anim calcmode="lin" valueType="num">
                                      <p:cBhvr>
                                        <p:cTn id="118" dur="1000" fill="hold"/>
                                        <p:tgtEl>
                                          <p:spTgt spid="8">
                                            <p:txEl>
                                              <p:pRg st="10" end="10"/>
                                            </p:txEl>
                                          </p:spTgt>
                                        </p:tgtEl>
                                        <p:attrNameLst>
                                          <p:attrName>ppt_h</p:attrName>
                                        </p:attrNameLst>
                                      </p:cBhvr>
                                      <p:tavLst>
                                        <p:tav tm="0">
                                          <p:val>
                                            <p:strVal val="#ppt_h"/>
                                          </p:val>
                                        </p:tav>
                                        <p:tav tm="100000">
                                          <p:val>
                                            <p:strVal val="#ppt_h"/>
                                          </p:val>
                                        </p:tav>
                                      </p:tavLst>
                                    </p:anim>
                                    <p:animEffect transition="in" filter="fade">
                                      <p:cBhvr>
                                        <p:cTn id="119" dur="10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uiExpand="1" build="p"/>
      <p:bldP spid="35" grpId="0"/>
      <p:bldP spid="36" grpId="0"/>
      <p:bldP spid="4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132098" name="Picture 2"/>
          <p:cNvPicPr>
            <a:picLocks noChangeAspect="1" noChangeArrowheads="1"/>
          </p:cNvPicPr>
          <p:nvPr/>
        </p:nvPicPr>
        <p:blipFill>
          <a:blip r:embed="rId3" cstate="print">
            <a:clrChange>
              <a:clrFrom>
                <a:srgbClr val="008080"/>
              </a:clrFrom>
              <a:clrTo>
                <a:srgbClr val="008080">
                  <a:alpha val="0"/>
                </a:srgbClr>
              </a:clrTo>
            </a:clrChange>
          </a:blip>
          <a:srcRect/>
          <a:stretch>
            <a:fillRect/>
          </a:stretch>
        </p:blipFill>
        <p:spPr bwMode="auto">
          <a:xfrm>
            <a:off x="395536" y="1556792"/>
            <a:ext cx="602096" cy="777708"/>
          </a:xfrm>
          <a:prstGeom prst="rect">
            <a:avLst/>
          </a:prstGeom>
          <a:noFill/>
          <a:ln w="9525">
            <a:noFill/>
            <a:miter lim="800000"/>
            <a:headEnd/>
            <a:tailEnd/>
          </a:ln>
        </p:spPr>
      </p:pic>
      <p:sp>
        <p:nvSpPr>
          <p:cNvPr id="6"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呼，還好剛好有</a:t>
            </a:r>
            <a:r>
              <a:rPr kumimoji="0" lang="en-US" altLang="zh-TW" sz="3200" b="0" i="0" u="none" strike="noStrike" kern="1200" cap="none" spc="0" normalizeH="0" baseline="0" noProof="0" dirty="0" smtClean="0">
                <a:ln>
                  <a:noFill/>
                </a:ln>
                <a:solidFill>
                  <a:schemeClr val="bg1"/>
                </a:solidFill>
                <a:effectLst/>
                <a:uLnTx/>
                <a:uFillTx/>
                <a:ea typeface="標楷體" pitchFamily="65" charset="-120"/>
              </a:rPr>
              <a:t>5000</a:t>
            </a: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塊，不過你這</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把劍怎麼這麼貴，害我又身無分</a:t>
            </a:r>
            <a:r>
              <a:rPr kumimoji="0" lang="en-US" altLang="zh-TW" sz="3200" b="0" i="0" u="none" strike="noStrike" kern="1200" cap="none" spc="0" normalizeH="0" baseline="0" noProof="0" dirty="0" smtClean="0">
                <a:ln>
                  <a:noFill/>
                </a:ln>
                <a:solidFill>
                  <a:schemeClr val="bg1"/>
                </a:solidFill>
                <a:effectLst/>
                <a:uLnTx/>
                <a:uFillTx/>
                <a:ea typeface="標楷體" pitchFamily="65" charset="-120"/>
              </a:rPr>
              <a:t/>
            </a:r>
            <a:br>
              <a:rPr kumimoji="0" lang="en-US" altLang="zh-TW" sz="3200" b="0" i="0" u="none" strike="noStrike" kern="1200" cap="none" spc="0" normalizeH="0" baseline="0" noProof="0" dirty="0" smtClean="0">
                <a:ln>
                  <a:noFill/>
                </a:ln>
                <a:solidFill>
                  <a:schemeClr val="bg1"/>
                </a:solidFill>
                <a:effectLst/>
                <a:uLnTx/>
                <a:uFillTx/>
                <a:ea typeface="標楷體" pitchFamily="65" charset="-120"/>
              </a:rPr>
            </a:b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文了</a:t>
            </a:r>
            <a:endParaRPr kumimoji="0" lang="en-US" altLang="zh-TW" sz="3200" b="0" i="0" u="none" strike="noStrike" kern="1200" cap="none" spc="0" normalizeH="0" baseline="0" noProof="0" dirty="0" smtClean="0">
              <a:ln>
                <a:noFill/>
              </a:ln>
              <a:solidFill>
                <a:schemeClr val="bg1"/>
              </a:solidFill>
              <a:effectLst/>
              <a:uLnTx/>
              <a:uFillTx/>
              <a:ea typeface="標楷體" pitchFamily="65" charset="-120"/>
            </a:endParaRPr>
          </a:p>
        </p:txBody>
      </p:sp>
      <p:pic>
        <p:nvPicPr>
          <p:cNvPr id="7" name="Picture 2"/>
          <p:cNvPicPr>
            <a:picLocks noChangeAspect="1" noChangeArrowheads="1"/>
          </p:cNvPicPr>
          <p:nvPr/>
        </p:nvPicPr>
        <p:blipFill>
          <a:blip r:embed="rId4" cstate="print"/>
          <a:srcRect/>
          <a:stretch>
            <a:fillRect/>
          </a:stretch>
        </p:blipFill>
        <p:spPr bwMode="auto">
          <a:xfrm>
            <a:off x="7092280" y="4725144"/>
            <a:ext cx="1078408" cy="1102373"/>
          </a:xfrm>
          <a:prstGeom prst="rect">
            <a:avLst/>
          </a:prstGeom>
          <a:noFill/>
          <a:ln w="9525">
            <a:noFill/>
            <a:miter lim="800000"/>
            <a:headEnd/>
            <a:tailEnd/>
          </a:ln>
        </p:spPr>
      </p:pic>
      <p:pic>
        <p:nvPicPr>
          <p:cNvPr id="132099" name="Picture 3"/>
          <p:cNvPicPr>
            <a:picLocks noChangeAspect="1" noChangeArrowheads="1"/>
          </p:cNvPicPr>
          <p:nvPr/>
        </p:nvPicPr>
        <p:blipFill>
          <a:blip r:embed="rId5" cstate="print"/>
          <a:srcRect/>
          <a:stretch>
            <a:fillRect/>
          </a:stretch>
        </p:blipFill>
        <p:spPr bwMode="auto">
          <a:xfrm>
            <a:off x="5019051" y="0"/>
            <a:ext cx="4124949" cy="4725144"/>
          </a:xfrm>
          <a:prstGeom prst="rect">
            <a:avLst/>
          </a:prstGeom>
          <a:noFill/>
          <a:ln w="9525">
            <a:noFill/>
            <a:miter lim="800000"/>
            <a:headEnd/>
            <a:tailEnd/>
          </a:ln>
        </p:spPr>
      </p:pic>
      <p:pic>
        <p:nvPicPr>
          <p:cNvPr id="132100" name="Picture 4"/>
          <p:cNvPicPr>
            <a:picLocks noChangeAspect="1" noChangeArrowheads="1"/>
          </p:cNvPicPr>
          <p:nvPr/>
        </p:nvPicPr>
        <p:blipFill>
          <a:blip r:embed="rId6" cstate="print"/>
          <a:srcRect/>
          <a:stretch>
            <a:fillRect/>
          </a:stretch>
        </p:blipFill>
        <p:spPr bwMode="auto">
          <a:xfrm>
            <a:off x="4100488" y="4823401"/>
            <a:ext cx="5043512" cy="2034599"/>
          </a:xfrm>
          <a:prstGeom prst="rect">
            <a:avLst/>
          </a:prstGeom>
          <a:noFill/>
          <a:ln w="9525">
            <a:noFill/>
            <a:miter lim="800000"/>
            <a:headEnd/>
            <a:tailEnd/>
          </a:ln>
        </p:spPr>
      </p:pic>
      <p:pic>
        <p:nvPicPr>
          <p:cNvPr id="132101" name="Picture 5"/>
          <p:cNvPicPr>
            <a:picLocks noChangeAspect="1" noChangeArrowheads="1"/>
          </p:cNvPicPr>
          <p:nvPr/>
        </p:nvPicPr>
        <p:blipFill>
          <a:blip r:embed="rId7" cstate="print"/>
          <a:srcRect/>
          <a:stretch>
            <a:fillRect/>
          </a:stretch>
        </p:blipFill>
        <p:spPr bwMode="auto">
          <a:xfrm>
            <a:off x="0" y="0"/>
            <a:ext cx="5112568" cy="20334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099"/>
                                        </p:tgtEl>
                                        <p:attrNameLst>
                                          <p:attrName>style.visibility</p:attrName>
                                        </p:attrNameLst>
                                      </p:cBhvr>
                                      <p:to>
                                        <p:strVal val="visible"/>
                                      </p:to>
                                    </p:set>
                                    <p:animEffect transition="in" filter="fade">
                                      <p:cBhvr>
                                        <p:cTn id="7" dur="1000"/>
                                        <p:tgtEl>
                                          <p:spTgt spid="132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100"/>
                                        </p:tgtEl>
                                        <p:attrNameLst>
                                          <p:attrName>style.visibility</p:attrName>
                                        </p:attrNameLst>
                                      </p:cBhvr>
                                      <p:to>
                                        <p:strVal val="visible"/>
                                      </p:to>
                                    </p:set>
                                    <p:animEffect transition="in" filter="fade">
                                      <p:cBhvr>
                                        <p:cTn id="12" dur="1000"/>
                                        <p:tgtEl>
                                          <p:spTgt spid="132100"/>
                                        </p:tgtEl>
                                      </p:cBhvr>
                                    </p:animEffect>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1.94444E-6 -3.7037E-7 L 0.16181 -0.51968 " pathEditMode="relative" rAng="0" ptsTypes="AA">
                                      <p:cBhvr>
                                        <p:cTn id="16" dur="2000" fill="hold"/>
                                        <p:tgtEl>
                                          <p:spTgt spid="132100"/>
                                        </p:tgtEl>
                                        <p:attrNameLst>
                                          <p:attrName>ppt_x</p:attrName>
                                          <p:attrName>ppt_y</p:attrName>
                                        </p:attrNameLst>
                                      </p:cBhvr>
                                      <p:rCtr x="8100" y="-26000"/>
                                    </p:animMotion>
                                  </p:childTnLst>
                                </p:cTn>
                              </p:par>
                              <p:par>
                                <p:cTn id="17" presetID="6" presetClass="emph" presetSubtype="0" fill="hold" nodeType="withEffect">
                                  <p:stCondLst>
                                    <p:cond delay="0"/>
                                  </p:stCondLst>
                                  <p:childTnLst>
                                    <p:animScale>
                                      <p:cBhvr>
                                        <p:cTn id="18" dur="2000" fill="hold"/>
                                        <p:tgtEl>
                                          <p:spTgt spid="132100"/>
                                        </p:tgtEl>
                                      </p:cBhvr>
                                      <p:by x="38000" y="38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2101"/>
                                        </p:tgtEl>
                                        <p:attrNameLst>
                                          <p:attrName>style.visibility</p:attrName>
                                        </p:attrNameLst>
                                      </p:cBhvr>
                                      <p:to>
                                        <p:strVal val="visible"/>
                                      </p:to>
                                    </p:set>
                                    <p:animEffect transition="in" filter="fade">
                                      <p:cBhvr>
                                        <p:cTn id="23" dur="1000"/>
                                        <p:tgtEl>
                                          <p:spTgt spid="13210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2000" fill="hold"/>
                                        <p:tgtEl>
                                          <p:spTgt spid="132101"/>
                                        </p:tgtEl>
                                      </p:cBhvr>
                                      <p:by x="38000" y="38000"/>
                                    </p:animScale>
                                  </p:childTnLst>
                                </p:cTn>
                              </p:par>
                              <p:par>
                                <p:cTn id="28" presetID="56" presetClass="path" presetSubtype="0" accel="50000" decel="50000" fill="hold" nodeType="withEffect">
                                  <p:stCondLst>
                                    <p:cond delay="0"/>
                                  </p:stCondLst>
                                  <p:childTnLst>
                                    <p:animMotion origin="layout" path="M -3.88889E-6 1.85185E-6 L 0.38594 0.2993 " pathEditMode="relative" rAng="0" ptsTypes="AA">
                                      <p:cBhvr>
                                        <p:cTn id="29" dur="2000" fill="hold"/>
                                        <p:tgtEl>
                                          <p:spTgt spid="132101"/>
                                        </p:tgtEl>
                                        <p:attrNameLst>
                                          <p:attrName>ppt_x</p:attrName>
                                          <p:attrName>ppt_y</p:attrName>
                                        </p:attrNameLst>
                                      </p:cBhvr>
                                      <p:rCtr x="19300" y="15000"/>
                                    </p:animMotion>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2000"/>
                                        <p:tgtEl>
                                          <p:spTgt spid="132099"/>
                                        </p:tgtEl>
                                      </p:cBhvr>
                                    </p:animEffect>
                                    <p:set>
                                      <p:cBhvr>
                                        <p:cTn id="34" dur="1" fill="hold">
                                          <p:stCondLst>
                                            <p:cond delay="1999"/>
                                          </p:stCondLst>
                                        </p:cTn>
                                        <p:tgtEl>
                                          <p:spTgt spid="13209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132100"/>
                                        </p:tgtEl>
                                      </p:cBhvr>
                                    </p:animEffect>
                                    <p:set>
                                      <p:cBhvr>
                                        <p:cTn id="37" dur="1" fill="hold">
                                          <p:stCondLst>
                                            <p:cond delay="1999"/>
                                          </p:stCondLst>
                                        </p:cTn>
                                        <p:tgtEl>
                                          <p:spTgt spid="132100"/>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000"/>
                                        <p:tgtEl>
                                          <p:spTgt spid="132101"/>
                                        </p:tgtEl>
                                      </p:cBhvr>
                                    </p:animEffect>
                                    <p:set>
                                      <p:cBhvr>
                                        <p:cTn id="40" dur="1" fill="hold">
                                          <p:stCondLst>
                                            <p:cond delay="1999"/>
                                          </p:stCondLst>
                                        </p:cTn>
                                        <p:tgtEl>
                                          <p:spTgt spid="13210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1.66667E-6 3.7037E-6 L -0.00121 0.14259 " pathEditMode="relative" rAng="0" ptsTypes="AA">
                                      <p:cBhvr>
                                        <p:cTn id="44" dur="2000" fill="hold"/>
                                        <p:tgtEl>
                                          <p:spTgt spid="132098"/>
                                        </p:tgtEl>
                                        <p:attrNameLst>
                                          <p:attrName>ppt_x</p:attrName>
                                          <p:attrName>ppt_y</p:attrName>
                                        </p:attrNameLst>
                                      </p:cBhvr>
                                      <p:rCtr x="-100" y="7100"/>
                                    </p:animMotion>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6"/>
                                        </p:tgtEl>
                                        <p:attrNameLst>
                                          <p:attrName>style.visibility</p:attrName>
                                        </p:attrNameLst>
                                      </p:cBhvr>
                                      <p:to>
                                        <p:strVal val="visible"/>
                                      </p:to>
                                    </p:set>
                                    <p:anim calcmode="discrete" valueType="clr">
                                      <p:cBhvr override="childStyle">
                                        <p:cTn id="49"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6"/>
                                        </p:tgtEl>
                                        <p:attrNameLst>
                                          <p:attrName>fillcolor</p:attrName>
                                        </p:attrNameLst>
                                      </p:cBhvr>
                                      <p:tavLst>
                                        <p:tav tm="0">
                                          <p:val>
                                            <p:clrVal>
                                              <a:schemeClr val="accent2"/>
                                            </p:clrVal>
                                          </p:val>
                                        </p:tav>
                                        <p:tav tm="50000">
                                          <p:val>
                                            <p:clrVal>
                                              <a:schemeClr val="hlink"/>
                                            </p:clrVal>
                                          </p:val>
                                        </p:tav>
                                      </p:tavLst>
                                    </p:anim>
                                    <p:set>
                                      <p:cBhvr>
                                        <p:cTn id="51" dur="80"/>
                                        <p:tgtEl>
                                          <p:spTgt spid="6"/>
                                        </p:tgtEl>
                                        <p:attrNameLst>
                                          <p:attrName>fill.type</p:attrName>
                                        </p:attrNameLst>
                                      </p:cBhvr>
                                      <p:to>
                                        <p:strVal val="solid"/>
                                      </p:to>
                                    </p:set>
                                  </p:childTnLst>
                                </p:cTn>
                              </p:par>
                              <p:par>
                                <p:cTn id="52" presetID="1"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pic>
        <p:nvPicPr>
          <p:cNvPr id="4" name="invertedFlight.wmv">
            <a:hlinkClick r:id="" action="ppaction://media"/>
          </p:cNvPr>
          <p:cNvPicPr>
            <a:picLocks noGrp="1" noRot="1" noChangeAspect="1"/>
          </p:cNvPicPr>
          <p:nvPr>
            <p:ph idx="1"/>
            <a:videoFile r:link="rId1"/>
          </p:nvPr>
        </p:nvPicPr>
        <p:blipFill>
          <a:blip r:embed="rId4" cstate="print"/>
          <a:stretch>
            <a:fillRect/>
          </a:stretch>
        </p:blipFill>
        <p:spPr>
          <a:xfrm>
            <a:off x="4716016" y="3833664"/>
            <a:ext cx="4032448" cy="3024336"/>
          </a:xfrm>
          <a:prstGeom prst="rect">
            <a:avLst/>
          </a:prstGeom>
        </p:spPr>
      </p:pic>
      <p:pic>
        <p:nvPicPr>
          <p:cNvPr id="97283" name="Picture 3"/>
          <p:cNvPicPr>
            <a:picLocks noChangeAspect="1" noChangeArrowheads="1"/>
          </p:cNvPicPr>
          <p:nvPr/>
        </p:nvPicPr>
        <p:blipFill>
          <a:blip r:embed="rId5" cstate="print"/>
          <a:srcRect/>
          <a:stretch>
            <a:fillRect/>
          </a:stretch>
        </p:blipFill>
        <p:spPr bwMode="auto">
          <a:xfrm>
            <a:off x="395536" y="3797610"/>
            <a:ext cx="4080520" cy="3060390"/>
          </a:xfrm>
          <a:prstGeom prst="rect">
            <a:avLst/>
          </a:prstGeom>
          <a:noFill/>
          <a:ln w="9525">
            <a:noFill/>
            <a:miter lim="800000"/>
            <a:headEnd/>
            <a:tailEnd/>
          </a:ln>
        </p:spPr>
      </p:pic>
      <p:sp>
        <p:nvSpPr>
          <p:cNvPr id="7" name="內容版面配置區 2"/>
          <p:cNvSpPr txBox="1">
            <a:spLocks/>
          </p:cNvSpPr>
          <p:nvPr/>
        </p:nvSpPr>
        <p:spPr>
          <a:xfrm>
            <a:off x="457200" y="1600201"/>
            <a:ext cx="8229600" cy="2044824"/>
          </a:xfrm>
          <a:prstGeom prst="rect">
            <a:avLst/>
          </a:prstGeom>
          <a:solidFill>
            <a:srgbClr val="FFFF00">
              <a:alpha val="54000"/>
            </a:srgbClr>
          </a:solidFill>
        </p:spPr>
        <p:txBody>
          <a:bodyPr vert="horz" lIns="91440" tIns="45720" rIns="91440" bIns="45720" rtlCol="0">
            <a:normAutofit/>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zh-TW" altLang="en-US" sz="3200" dirty="0" smtClean="0"/>
              <a:t>全自動的電腦導航</a:t>
            </a:r>
            <a:endParaRPr lang="en-US" altLang="zh-TW" sz="3200" dirty="0" smtClean="0"/>
          </a:p>
          <a:p>
            <a:pPr marL="800100" lvl="1" indent="-342900">
              <a:spcBef>
                <a:spcPct val="20000"/>
              </a:spcBef>
              <a:buFont typeface="Arial" pitchFamily="34" charset="0"/>
              <a:buChar char="•"/>
              <a:defRPr/>
            </a:pPr>
            <a:r>
              <a:rPr kumimoji="0" lang="zh-TW" alt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汽車</a:t>
            </a:r>
            <a:endParaRPr kumimoji="0" lang="en-US" altLang="zh-TW"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800100" lvl="1" indent="-342900">
              <a:spcBef>
                <a:spcPct val="20000"/>
              </a:spcBef>
              <a:buFont typeface="Arial" pitchFamily="34" charset="0"/>
              <a:buChar char="•"/>
              <a:defRPr/>
            </a:pPr>
            <a:r>
              <a:rPr lang="zh-TW" altLang="en-US" sz="2400" dirty="0" smtClean="0">
                <a:latin typeface="Times New Roman" pitchFamily="18" charset="0"/>
                <a:cs typeface="Times New Roman" pitchFamily="18" charset="0"/>
              </a:rPr>
              <a:t>直升機</a:t>
            </a:r>
            <a:endParaRPr kumimoji="0" lang="en-US" altLang="zh-TW"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8" name="標題 1"/>
          <p:cNvSpPr txBox="1">
            <a:spLocks/>
          </p:cNvSpPr>
          <p:nvPr/>
        </p:nvSpPr>
        <p:spPr>
          <a:xfrm>
            <a:off x="467544" y="332656"/>
            <a:ext cx="8229600" cy="1143000"/>
          </a:xfrm>
          <a:prstGeom prst="rect">
            <a:avLst/>
          </a:prstGeom>
          <a:solidFill>
            <a:srgbClr val="FFFF00">
              <a:alpha val="68000"/>
            </a:srgb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400" b="0" i="0" u="none" strike="noStrike" kern="1200" cap="none" spc="0" normalizeH="0" baseline="0" noProof="0" dirty="0" smtClean="0">
                <a:ln>
                  <a:noFill/>
                </a:ln>
                <a:solidFill>
                  <a:schemeClr val="tx1"/>
                </a:solidFill>
                <a:effectLst/>
                <a:uLnTx/>
                <a:uFillTx/>
                <a:latin typeface="+mj-lt"/>
                <a:ea typeface="標楷體" pitchFamily="65" charset="-120"/>
                <a:cs typeface="+mj-cs"/>
              </a:rPr>
              <a:t>電腦導航</a:t>
            </a:r>
            <a:endParaRPr kumimoji="0" lang="zh-TW" altLang="en-US" sz="4400" b="0" i="0" u="none" strike="noStrike" kern="1200" cap="none" spc="0" normalizeH="0" baseline="0" noProof="0" dirty="0">
              <a:ln>
                <a:noFill/>
              </a:ln>
              <a:solidFill>
                <a:schemeClr val="tx1"/>
              </a:solidFill>
              <a:effectLst/>
              <a:uLnTx/>
              <a:uFillTx/>
              <a:latin typeface="+mj-lt"/>
              <a:ea typeface="標楷體" pitchFamily="65" charset="-120"/>
              <a:cs typeface="+mj-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Picture 2"/>
          <p:cNvPicPr>
            <a:picLocks noChangeAspect="1" noChangeArrowheads="1"/>
          </p:cNvPicPr>
          <p:nvPr/>
        </p:nvPicPr>
        <p:blipFill>
          <a:blip r:embed="rId3" cstate="print">
            <a:clrChange>
              <a:clrFrom>
                <a:srgbClr val="008080"/>
              </a:clrFrom>
              <a:clrTo>
                <a:srgbClr val="008080">
                  <a:alpha val="0"/>
                </a:srgbClr>
              </a:clrTo>
            </a:clrChange>
          </a:blip>
          <a:srcRect/>
          <a:stretch>
            <a:fillRect/>
          </a:stretch>
        </p:blipFill>
        <p:spPr bwMode="auto">
          <a:xfrm>
            <a:off x="395536" y="2492896"/>
            <a:ext cx="602096" cy="777708"/>
          </a:xfrm>
          <a:prstGeom prst="rect">
            <a:avLst/>
          </a:prstGeom>
          <a:noFill/>
          <a:ln w="9525">
            <a:noFill/>
            <a:miter lim="800000"/>
            <a:headEnd/>
            <a:tailEnd/>
          </a:ln>
        </p:spPr>
      </p:pic>
      <p:sp>
        <p:nvSpPr>
          <p:cNvPr id="5"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智慧之劍：你這個小鬼真的很愛</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lang="zh-TW" altLang="en-US" sz="3200" dirty="0" smtClean="0">
                <a:solidFill>
                  <a:schemeClr val="bg1"/>
                </a:solidFill>
                <a:ea typeface="標楷體" pitchFamily="65" charset="-120"/>
              </a:rPr>
              <a:t>抱怨耶，我看你一定要好好的</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lang="zh-TW" altLang="en-US" sz="3200" dirty="0" smtClean="0">
                <a:solidFill>
                  <a:schemeClr val="bg1"/>
                </a:solidFill>
                <a:ea typeface="標楷體" pitchFamily="65" charset="-120"/>
              </a:rPr>
              <a:t>被特訓一下才行，走，我帶你</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lang="zh-TW" altLang="en-US" sz="3200" dirty="0" smtClean="0">
                <a:solidFill>
                  <a:schemeClr val="bg1"/>
                </a:solidFill>
                <a:ea typeface="標楷體" pitchFamily="65" charset="-120"/>
              </a:rPr>
              <a:t>去個地方</a:t>
            </a:r>
            <a:endParaRPr lang="en-US" altLang="zh-TW" sz="3200" dirty="0" smtClean="0">
              <a:solidFill>
                <a:schemeClr val="bg1"/>
              </a:solidFill>
              <a:ea typeface="標楷體" pitchFamily="65" charset="-120"/>
            </a:endParaRPr>
          </a:p>
        </p:txBody>
      </p:sp>
      <p:pic>
        <p:nvPicPr>
          <p:cNvPr id="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948264" y="4725144"/>
            <a:ext cx="1733071" cy="1328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iterate type="lt">
                                    <p:tmPct val="0"/>
                                  </p:iterate>
                                  <p:childTnLst>
                                    <p:animEffect transition="out" filter="fade">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cstate="print">
            <a:clrChange>
              <a:clrFrom>
                <a:srgbClr val="008080"/>
              </a:clrFrom>
              <a:clrTo>
                <a:srgbClr val="008080">
                  <a:alpha val="0"/>
                </a:srgbClr>
              </a:clrTo>
            </a:clrChange>
          </a:blip>
          <a:srcRect/>
          <a:stretch>
            <a:fillRect/>
          </a:stretch>
        </p:blipFill>
        <p:spPr bwMode="auto">
          <a:xfrm>
            <a:off x="1259632" y="-747464"/>
            <a:ext cx="576064" cy="709002"/>
          </a:xfrm>
          <a:prstGeom prst="rect">
            <a:avLst/>
          </a:prstGeom>
          <a:noFill/>
          <a:ln w="9525">
            <a:noFill/>
            <a:miter lim="800000"/>
            <a:headEnd/>
            <a:tailEnd/>
          </a:ln>
        </p:spPr>
      </p:pic>
      <p:pic>
        <p:nvPicPr>
          <p:cNvPr id="5" name="Picture 1"/>
          <p:cNvPicPr>
            <a:picLocks noChangeAspect="1" noChangeArrowheads="1"/>
          </p:cNvPicPr>
          <p:nvPr/>
        </p:nvPicPr>
        <p:blipFill>
          <a:blip r:embed="rId3" cstate="print">
            <a:clrChange>
              <a:clrFrom>
                <a:srgbClr val="008080"/>
              </a:clrFrom>
              <a:clrTo>
                <a:srgbClr val="008080">
                  <a:alpha val="0"/>
                </a:srgbClr>
              </a:clrTo>
            </a:clrChange>
          </a:blip>
          <a:srcRect/>
          <a:stretch>
            <a:fillRect/>
          </a:stretch>
        </p:blipFill>
        <p:spPr bwMode="auto">
          <a:xfrm>
            <a:off x="5148064" y="1124744"/>
            <a:ext cx="576064" cy="709002"/>
          </a:xfrm>
          <a:prstGeom prst="rect">
            <a:avLst/>
          </a:prstGeom>
          <a:noFill/>
          <a:ln w="9525">
            <a:noFill/>
            <a:miter lim="800000"/>
            <a:headEnd/>
            <a:tailEnd/>
          </a:ln>
        </p:spPr>
      </p:pic>
      <p:pic>
        <p:nvPicPr>
          <p:cNvPr id="27650" name="Picture 2"/>
          <p:cNvPicPr>
            <a:picLocks noChangeAspect="1" noChangeArrowheads="1"/>
          </p:cNvPicPr>
          <p:nvPr/>
        </p:nvPicPr>
        <p:blipFill>
          <a:blip r:embed="rId4" cstate="print">
            <a:clrChange>
              <a:clrFrom>
                <a:srgbClr val="008080"/>
              </a:clrFrom>
              <a:clrTo>
                <a:srgbClr val="008080">
                  <a:alpha val="0"/>
                </a:srgbClr>
              </a:clrTo>
            </a:clrChange>
          </a:blip>
          <a:srcRect/>
          <a:stretch>
            <a:fillRect/>
          </a:stretch>
        </p:blipFill>
        <p:spPr bwMode="auto">
          <a:xfrm>
            <a:off x="1187624" y="1052736"/>
            <a:ext cx="576064" cy="686846"/>
          </a:xfrm>
          <a:prstGeom prst="rect">
            <a:avLst/>
          </a:prstGeom>
          <a:noFill/>
          <a:ln w="9525">
            <a:noFill/>
            <a:miter lim="800000"/>
            <a:headEnd/>
            <a:tailEnd/>
          </a:ln>
        </p:spPr>
      </p:pic>
      <p:sp>
        <p:nvSpPr>
          <p:cNvPr id="7" name="內容版面配置區 2"/>
          <p:cNvSpPr txBox="1">
            <a:spLocks/>
          </p:cNvSpPr>
          <p:nvPr/>
        </p:nvSpPr>
        <p:spPr>
          <a:xfrm>
            <a:off x="683568" y="4365104"/>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這裡是哪裡啊？我們要做什麼特訓？</a:t>
            </a:r>
            <a:r>
              <a:rPr kumimoji="0" lang="en-US" altLang="zh-TW" sz="3200" b="0" i="0" u="none" strike="noStrike" kern="1200" cap="none" spc="0" normalizeH="0" baseline="0" noProof="0" dirty="0" smtClean="0">
                <a:ln>
                  <a:noFill/>
                </a:ln>
                <a:solidFill>
                  <a:schemeClr val="bg1"/>
                </a:solidFill>
                <a:effectLst/>
                <a:uLnTx/>
                <a:uFillTx/>
                <a:ea typeface="標楷體" pitchFamily="65" charset="-120"/>
              </a:rPr>
              <a:t/>
            </a:r>
            <a:br>
              <a:rPr kumimoji="0" lang="en-US" altLang="zh-TW" sz="3200" b="0" i="0" u="none" strike="noStrike" kern="1200" cap="none" spc="0" normalizeH="0" baseline="0" noProof="0" dirty="0" smtClean="0">
                <a:ln>
                  <a:noFill/>
                </a:ln>
                <a:solidFill>
                  <a:schemeClr val="bg1"/>
                </a:solidFill>
                <a:effectLst/>
                <a:uLnTx/>
                <a:uFillTx/>
                <a:ea typeface="標楷體" pitchFamily="65" charset="-120"/>
              </a:rPr>
            </a:b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練成了以後就能夠看透世界的本</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質嗎？</a:t>
            </a: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pic>
        <p:nvPicPr>
          <p:cNvPr id="8" name="Picture 2"/>
          <p:cNvPicPr>
            <a:picLocks noChangeAspect="1" noChangeArrowheads="1"/>
          </p:cNvPicPr>
          <p:nvPr/>
        </p:nvPicPr>
        <p:blipFill>
          <a:blip r:embed="rId5" cstate="print"/>
          <a:srcRect/>
          <a:stretch>
            <a:fillRect/>
          </a:stretch>
        </p:blipFill>
        <p:spPr bwMode="auto">
          <a:xfrm>
            <a:off x="7092280" y="4941168"/>
            <a:ext cx="1152128" cy="11521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4.07407E-6 L 0.00017 0.27362 " pathEditMode="relative" rAng="0" ptsTypes="AA">
                                      <p:cBhvr>
                                        <p:cTn id="6" dur="2000" fill="hold"/>
                                        <p:tgtEl>
                                          <p:spTgt spid="4"/>
                                        </p:tgtEl>
                                        <p:attrNameLst>
                                          <p:attrName>ppt_x</p:attrName>
                                          <p:attrName>ppt_y</p:attrName>
                                        </p:attrNameLst>
                                      </p:cBhvr>
                                      <p:rCtr x="0" y="137"/>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76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3" presetClass="path" presetSubtype="0" accel="50000" decel="50000" fill="hold" nodeType="clickEffect">
                                  <p:stCondLst>
                                    <p:cond delay="0"/>
                                  </p:stCondLst>
                                  <p:childTnLst>
                                    <p:animMotion origin="layout" path="M 0.00018 0.00255 L 0.43334 0.00509 " pathEditMode="relative" rAng="0" ptsTypes="AA">
                                      <p:cBhvr>
                                        <p:cTn id="15" dur="2000" fill="hold"/>
                                        <p:tgtEl>
                                          <p:spTgt spid="27650"/>
                                        </p:tgtEl>
                                        <p:attrNameLst>
                                          <p:attrName>ppt_x</p:attrName>
                                          <p:attrName>ppt_y</p:attrName>
                                        </p:attrNameLst>
                                      </p:cBhvr>
                                      <p:rCtr x="216" y="1"/>
                                    </p:animMotion>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0"/>
                                          </p:stCondLst>
                                        </p:cTn>
                                        <p:tgtEl>
                                          <p:spTgt spid="2765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00017 -0.00718 L 0.00017 0.21412 " pathEditMode="relative" rAng="0" ptsTypes="AA">
                                      <p:cBhvr>
                                        <p:cTn id="24" dur="2000" fill="hold"/>
                                        <p:tgtEl>
                                          <p:spTgt spid="5"/>
                                        </p:tgtEl>
                                        <p:attrNameLst>
                                          <p:attrName>ppt_x</p:attrName>
                                          <p:attrName>ppt_y</p:attrName>
                                        </p:attrNameLst>
                                      </p:cBhvr>
                                      <p:rCtr x="0" y="111"/>
                                    </p:animMotion>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7"/>
                                        </p:tgtEl>
                                        <p:attrNameLst>
                                          <p:attrName>style.visibility</p:attrName>
                                        </p:attrNameLst>
                                      </p:cBhvr>
                                      <p:to>
                                        <p:strVal val="visible"/>
                                      </p:to>
                                    </p:set>
                                    <p:anim calcmode="discrete" valueType="clr">
                                      <p:cBhvr override="childStyle">
                                        <p:cTn id="2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7"/>
                                        </p:tgtEl>
                                        <p:attrNameLst>
                                          <p:attrName>fillcolor</p:attrName>
                                        </p:attrNameLst>
                                      </p:cBhvr>
                                      <p:tavLst>
                                        <p:tav tm="0">
                                          <p:val>
                                            <p:clrVal>
                                              <a:schemeClr val="accent2"/>
                                            </p:clrVal>
                                          </p:val>
                                        </p:tav>
                                        <p:tav tm="50000">
                                          <p:val>
                                            <p:clrVal>
                                              <a:schemeClr val="hlink"/>
                                            </p:clrVal>
                                          </p:val>
                                        </p:tav>
                                      </p:tavLst>
                                    </p:anim>
                                    <p:set>
                                      <p:cBhvr>
                                        <p:cTn id="31" dur="80"/>
                                        <p:tgtEl>
                                          <p:spTgt spid="7"/>
                                        </p:tgtEl>
                                        <p:attrNameLst>
                                          <p:attrName>fill.type</p:attrName>
                                        </p:attrNameLst>
                                      </p:cBhvr>
                                      <p:to>
                                        <p:strVal val="solid"/>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iterate type="lt">
                                    <p:tmPct val="0"/>
                                  </p:iterate>
                                  <p:childTnLst>
                                    <p:animEffect transition="out" filter="fade">
                                      <p:cBhvr>
                                        <p:cTn id="37" dur="2000"/>
                                        <p:tgtEl>
                                          <p:spTgt spid="7"/>
                                        </p:tgtEl>
                                      </p:cBhvr>
                                    </p:animEffect>
                                    <p:set>
                                      <p:cBhvr>
                                        <p:cTn id="38" dur="1" fill="hold">
                                          <p:stCondLst>
                                            <p:cond delay="1999"/>
                                          </p:stCondLst>
                                        </p:cTn>
                                        <p:tgtEl>
                                          <p:spTgt spid="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2000"/>
                                        <p:tgtEl>
                                          <p:spTgt spid="8"/>
                                        </p:tgtEl>
                                      </p:cBhvr>
                                    </p:animEffect>
                                    <p:set>
                                      <p:cBhvr>
                                        <p:cTn id="41"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智慧之劍：你聽好了，這個世界是由許多小單元的規律所組成，許多時候我</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lang="zh-TW" altLang="en-US" sz="3200" dirty="0" smtClean="0">
                <a:solidFill>
                  <a:schemeClr val="bg1"/>
                </a:solidFill>
                <a:ea typeface="標楷體" pitchFamily="65" charset="-120"/>
              </a:rPr>
              <a:t>們透過描述每個小單元的規律，</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lang="zh-TW" altLang="en-US" sz="3200" dirty="0" smtClean="0">
                <a:solidFill>
                  <a:schemeClr val="bg1"/>
                </a:solidFill>
                <a:ea typeface="標楷體" pitchFamily="65" charset="-120"/>
              </a:rPr>
              <a:t>來描述我們整體的想法</a:t>
            </a:r>
            <a:endParaRPr lang="en-US" altLang="zh-TW" sz="3200" dirty="0" smtClean="0">
              <a:solidFill>
                <a:schemeClr val="bg1"/>
              </a:solidFill>
              <a:ea typeface="標楷體" pitchFamily="65" charset="-120"/>
            </a:endParaRPr>
          </a:p>
        </p:txBody>
      </p:sp>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48264" y="4725144"/>
            <a:ext cx="1733071" cy="1328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內容版面配置區 2"/>
          <p:cNvSpPr txBox="1">
            <a:spLocks/>
          </p:cNvSpPr>
          <p:nvPr/>
        </p:nvSpPr>
        <p:spPr>
          <a:xfrm>
            <a:off x="683568" y="4365104"/>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kumimoji="0" lang="zh-TW" altLang="en-US" sz="3200" b="0" i="0" u="none" strike="noStrike" kern="1200" cap="none" spc="0" normalizeH="0" baseline="0" noProof="0" dirty="0" smtClean="0">
                <a:ln>
                  <a:noFill/>
                </a:ln>
                <a:solidFill>
                  <a:schemeClr val="bg1"/>
                </a:solidFill>
                <a:effectLst/>
                <a:uLnTx/>
                <a:uFillTx/>
                <a:ea typeface="標楷體" pitchFamily="65" charset="-120"/>
              </a:rPr>
              <a:t>蛤？你供啥？</a:t>
            </a:r>
            <a:endParaRPr kumimoji="0" lang="zh-TW" altLang="en-US" sz="3200" b="0" i="0" u="none" strike="noStrike" kern="1200" cap="none" spc="0" normalizeH="0" baseline="0" noProof="0" dirty="0">
              <a:ln>
                <a:noFill/>
              </a:ln>
              <a:solidFill>
                <a:schemeClr val="bg1"/>
              </a:solidFill>
              <a:effectLst/>
              <a:uLnTx/>
              <a:uFillTx/>
              <a:ea typeface="標楷體" pitchFamily="65" charset="-120"/>
            </a:endParaRPr>
          </a:p>
        </p:txBody>
      </p:sp>
      <p:pic>
        <p:nvPicPr>
          <p:cNvPr id="5" name="Picture 2"/>
          <p:cNvPicPr>
            <a:picLocks noChangeAspect="1" noChangeArrowheads="1"/>
          </p:cNvPicPr>
          <p:nvPr/>
        </p:nvPicPr>
        <p:blipFill>
          <a:blip r:embed="rId3" cstate="print"/>
          <a:srcRect/>
          <a:stretch>
            <a:fillRect/>
          </a:stretch>
        </p:blipFill>
        <p:spPr bwMode="auto">
          <a:xfrm>
            <a:off x="7092280" y="4941168"/>
            <a:ext cx="1152128" cy="11521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文字方塊 6"/>
          <p:cNvSpPr txBox="1"/>
          <p:nvPr/>
        </p:nvSpPr>
        <p:spPr>
          <a:xfrm>
            <a:off x="0" y="0"/>
            <a:ext cx="9144000" cy="7017306"/>
          </a:xfrm>
          <a:prstGeom prst="rect">
            <a:avLst/>
          </a:prstGeom>
          <a:solidFill>
            <a:schemeClr val="bg1">
              <a:alpha val="75000"/>
            </a:schemeClr>
          </a:solidFill>
        </p:spPr>
        <p:txBody>
          <a:bodyPr wrap="square" rtlCol="0">
            <a:spAutoFit/>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
        <p:nvSpPr>
          <p:cNvPr id="5"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智慧之劍：我們不必嘴砲，直接進練功</a:t>
            </a:r>
            <a:endParaRPr lang="en-US" altLang="zh-TW" sz="3200" dirty="0" smtClean="0">
              <a:solidFill>
                <a:schemeClr val="bg1"/>
              </a:solidFill>
              <a:ea typeface="標楷體" pitchFamily="65" charset="-120"/>
            </a:endParaRPr>
          </a:p>
        </p:txBody>
      </p:sp>
      <p:pic>
        <p:nvPicPr>
          <p:cNvPr id="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48264" y="4725144"/>
            <a:ext cx="1733071" cy="1328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iterate type="lt">
                                    <p:tmPct val="0"/>
                                  </p:iterate>
                                  <p:childTnLst>
                                    <p:animEffect transition="out" filter="fade">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5000"/>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for</a:t>
            </a:r>
            <a:r>
              <a:rPr lang="zh-TW" altLang="en-US" dirty="0" smtClean="0"/>
              <a:t>迴圈</a:t>
            </a:r>
            <a:endParaRPr lang="zh-TW" altLang="en-US" dirty="0"/>
          </a:p>
        </p:txBody>
      </p:sp>
      <p:sp>
        <p:nvSpPr>
          <p:cNvPr id="3" name="內容版面配置區 2"/>
          <p:cNvSpPr>
            <a:spLocks noGrp="1"/>
          </p:cNvSpPr>
          <p:nvPr>
            <p:ph idx="1"/>
          </p:nvPr>
        </p:nvSpPr>
        <p:spPr>
          <a:xfrm>
            <a:off x="0" y="1600200"/>
            <a:ext cx="4860032" cy="4525963"/>
          </a:xfrm>
        </p:spPr>
        <p:txBody>
          <a:bodyPr>
            <a:normAutofit fontScale="85000" lnSpcReduction="10000"/>
          </a:bodyPr>
          <a:lstStyle/>
          <a:p>
            <a:r>
              <a:rPr lang="en-US" altLang="zh-TW" dirty="0" smtClean="0"/>
              <a:t>void </a:t>
            </a:r>
            <a:r>
              <a:rPr lang="zh-TW" altLang="en-US" dirty="0" smtClean="0"/>
              <a:t>伏地挺身</a:t>
            </a:r>
            <a:r>
              <a:rPr lang="en-US" altLang="zh-TW" dirty="0" smtClean="0"/>
              <a:t>(</a:t>
            </a:r>
            <a:r>
              <a:rPr lang="en-US" altLang="zh-TW" dirty="0" err="1" smtClean="0"/>
              <a:t>int</a:t>
            </a:r>
            <a:r>
              <a:rPr lang="zh-TW" altLang="en-US" dirty="0" smtClean="0"/>
              <a:t> 連續次數</a:t>
            </a:r>
            <a:r>
              <a:rPr lang="en-US" altLang="zh-TW" dirty="0" smtClean="0"/>
              <a:t>)</a:t>
            </a:r>
          </a:p>
          <a:p>
            <a:endParaRPr lang="en-US" altLang="zh-TW" dirty="0" smtClean="0"/>
          </a:p>
          <a:p>
            <a:r>
              <a:rPr lang="en-US" altLang="zh-TW" dirty="0" smtClean="0"/>
              <a:t>&lt;-</a:t>
            </a:r>
            <a:r>
              <a:rPr lang="zh-TW" altLang="en-US" dirty="0" smtClean="0"/>
              <a:t>的縮寫是</a:t>
            </a:r>
            <a:r>
              <a:rPr lang="en-US" altLang="zh-TW" dirty="0" smtClean="0"/>
              <a:t>=</a:t>
            </a:r>
          </a:p>
          <a:p>
            <a:endParaRPr lang="en-US" altLang="zh-TW" dirty="0" smtClean="0"/>
          </a:p>
          <a:p>
            <a:r>
              <a:rPr lang="en-US" altLang="zh-TW" dirty="0" smtClean="0"/>
              <a:t>double </a:t>
            </a:r>
            <a:r>
              <a:rPr lang="zh-TW" altLang="en-US" dirty="0" smtClean="0"/>
              <a:t>負重</a:t>
            </a:r>
            <a:r>
              <a:rPr lang="en-US" altLang="zh-TW" dirty="0" smtClean="0"/>
              <a:t>[0]=1;</a:t>
            </a:r>
          </a:p>
          <a:p>
            <a:r>
              <a:rPr lang="en-US" altLang="zh-TW" dirty="0" smtClean="0"/>
              <a:t>for(</a:t>
            </a:r>
            <a:r>
              <a:rPr lang="en-US" altLang="zh-TW" dirty="0" err="1" smtClean="0"/>
              <a:t>i</a:t>
            </a:r>
            <a:r>
              <a:rPr lang="en-US" altLang="zh-TW" dirty="0" smtClean="0"/>
              <a:t>=0;i&lt;100;i++)</a:t>
            </a:r>
          </a:p>
          <a:p>
            <a:r>
              <a:rPr lang="en-US" altLang="zh-TW" dirty="0" smtClean="0"/>
              <a:t>{</a:t>
            </a:r>
          </a:p>
          <a:p>
            <a:pPr lvl="1">
              <a:buNone/>
            </a:pPr>
            <a:r>
              <a:rPr lang="en-US" altLang="zh-TW" dirty="0" smtClean="0"/>
              <a:t>	</a:t>
            </a:r>
            <a:r>
              <a:rPr lang="zh-TW" altLang="en-US" dirty="0" smtClean="0"/>
              <a:t>負重</a:t>
            </a:r>
            <a:r>
              <a:rPr lang="en-US" altLang="zh-TW" dirty="0" smtClean="0"/>
              <a:t>[i+1]=</a:t>
            </a:r>
            <a:r>
              <a:rPr lang="zh-TW" altLang="en-US" dirty="0" smtClean="0"/>
              <a:t>負重</a:t>
            </a:r>
            <a:r>
              <a:rPr lang="en-US" altLang="zh-TW" dirty="0" smtClean="0"/>
              <a:t>[</a:t>
            </a:r>
            <a:r>
              <a:rPr lang="en-US" altLang="zh-TW" dirty="0" err="1" smtClean="0"/>
              <a:t>i</a:t>
            </a:r>
            <a:r>
              <a:rPr lang="en-US" altLang="zh-TW" dirty="0" smtClean="0"/>
              <a:t>]*2;</a:t>
            </a:r>
          </a:p>
          <a:p>
            <a:pPr lvl="1">
              <a:buNone/>
            </a:pPr>
            <a:r>
              <a:rPr lang="en-US" altLang="zh-TW" dirty="0" smtClean="0"/>
              <a:t>	</a:t>
            </a:r>
            <a:r>
              <a:rPr lang="zh-TW" altLang="en-US" dirty="0" smtClean="0"/>
              <a:t>伏地挺身</a:t>
            </a:r>
            <a:r>
              <a:rPr lang="en-US" altLang="zh-TW" dirty="0" smtClean="0"/>
              <a:t>(</a:t>
            </a:r>
            <a:r>
              <a:rPr lang="en-US" altLang="zh-TW" dirty="0" err="1" smtClean="0"/>
              <a:t>i</a:t>
            </a:r>
            <a:r>
              <a:rPr lang="en-US" altLang="zh-TW" dirty="0" smtClean="0"/>
              <a:t>);</a:t>
            </a:r>
          </a:p>
          <a:p>
            <a:r>
              <a:rPr lang="en-US" altLang="zh-TW" dirty="0" smtClean="0"/>
              <a:t>}</a:t>
            </a:r>
          </a:p>
        </p:txBody>
      </p:sp>
      <p:sp>
        <p:nvSpPr>
          <p:cNvPr id="4" name="矩形 3"/>
          <p:cNvSpPr/>
          <p:nvPr/>
        </p:nvSpPr>
        <p:spPr>
          <a:xfrm>
            <a:off x="4719637" y="1556792"/>
            <a:ext cx="4424363" cy="3591752"/>
          </a:xfrm>
          <a:prstGeom prst="rect">
            <a:avLst/>
          </a:prstGeom>
        </p:spPr>
        <p:txBody>
          <a:bodyPr wrap="square">
            <a:spAutoFit/>
          </a:bodyPr>
          <a:lstStyle/>
          <a:p>
            <a:pPr marL="342900" lvl="0" indent="-342900">
              <a:spcBef>
                <a:spcPct val="20000"/>
              </a:spcBef>
              <a:buFont typeface="Arial" pitchFamily="34" charset="0"/>
              <a:buChar char="•"/>
            </a:pPr>
            <a:r>
              <a:rPr lang="zh-TW" altLang="en-US" sz="2700" dirty="0" smtClean="0">
                <a:ea typeface="標楷體" pitchFamily="65" charset="-120"/>
              </a:rPr>
              <a:t>總共做了幾組伏地挺身？</a:t>
            </a:r>
            <a:endParaRPr lang="en-US" altLang="zh-TW" sz="2700" dirty="0" smtClean="0">
              <a:ea typeface="標楷體" pitchFamily="65" charset="-120"/>
            </a:endParaRPr>
          </a:p>
          <a:p>
            <a:pPr marL="342900" lvl="0" indent="-342900">
              <a:spcBef>
                <a:spcPct val="20000"/>
              </a:spcBef>
              <a:buFont typeface="Arial" pitchFamily="34" charset="0"/>
              <a:buChar char="•"/>
            </a:pPr>
            <a:endParaRPr lang="en-US" altLang="zh-TW" sz="2700" dirty="0" smtClean="0">
              <a:ea typeface="標楷體" pitchFamily="65" charset="-120"/>
            </a:endParaRPr>
          </a:p>
          <a:p>
            <a:pPr marL="342900" lvl="0" indent="-342900">
              <a:spcBef>
                <a:spcPct val="20000"/>
              </a:spcBef>
              <a:buFont typeface="Arial" pitchFamily="34" charset="0"/>
              <a:buChar char="•"/>
            </a:pPr>
            <a:r>
              <a:rPr lang="zh-TW" altLang="en-US" sz="2700" dirty="0" smtClean="0">
                <a:ea typeface="標楷體" pitchFamily="65" charset="-120"/>
              </a:rPr>
              <a:t>總共做了幾次伏地挺身？</a:t>
            </a:r>
            <a:endParaRPr lang="en-US" altLang="zh-TW" sz="2700" dirty="0" smtClean="0">
              <a:ea typeface="標楷體" pitchFamily="65" charset="-120"/>
            </a:endParaRPr>
          </a:p>
          <a:p>
            <a:pPr marL="342900" lvl="0" indent="-342900">
              <a:spcBef>
                <a:spcPct val="20000"/>
              </a:spcBef>
              <a:buFont typeface="Arial" pitchFamily="34" charset="0"/>
              <a:buChar char="•"/>
            </a:pPr>
            <a:endParaRPr lang="en-US" altLang="zh-TW" sz="2700" dirty="0" smtClean="0">
              <a:ea typeface="標楷體" pitchFamily="65" charset="-120"/>
            </a:endParaRPr>
          </a:p>
          <a:p>
            <a:pPr marL="342900" lvl="0" indent="-342900">
              <a:spcBef>
                <a:spcPct val="20000"/>
              </a:spcBef>
              <a:buFont typeface="Arial" pitchFamily="34" charset="0"/>
              <a:buChar char="•"/>
            </a:pPr>
            <a:r>
              <a:rPr lang="zh-TW" altLang="en-US" sz="2700" dirty="0" smtClean="0">
                <a:ea typeface="標楷體" pitchFamily="65" charset="-120"/>
              </a:rPr>
              <a:t>請問負重</a:t>
            </a:r>
            <a:r>
              <a:rPr lang="en-US" altLang="zh-TW" sz="2700" dirty="0" smtClean="0">
                <a:ea typeface="標楷體" pitchFamily="65" charset="-120"/>
              </a:rPr>
              <a:t>[101]</a:t>
            </a:r>
            <a:r>
              <a:rPr lang="zh-TW" altLang="en-US" sz="2700" dirty="0" smtClean="0">
                <a:ea typeface="標楷體" pitchFamily="65" charset="-120"/>
              </a:rPr>
              <a:t>是多少？</a:t>
            </a:r>
            <a:endParaRPr lang="en-US" altLang="zh-TW" sz="2700" dirty="0" smtClean="0">
              <a:ea typeface="標楷體" pitchFamily="65" charset="-120"/>
            </a:endParaRPr>
          </a:p>
          <a:p>
            <a:pPr marL="342900" lvl="0" indent="-342900">
              <a:spcBef>
                <a:spcPct val="20000"/>
              </a:spcBef>
              <a:buFont typeface="Arial" pitchFamily="34" charset="0"/>
              <a:buChar char="•"/>
            </a:pPr>
            <a:endParaRPr lang="en-US" altLang="zh-TW" sz="2700" dirty="0" smtClean="0">
              <a:ea typeface="標楷體" pitchFamily="65" charset="-120"/>
            </a:endParaRPr>
          </a:p>
          <a:p>
            <a:pPr marL="342900" lvl="0" indent="-342900">
              <a:spcBef>
                <a:spcPct val="20000"/>
              </a:spcBef>
              <a:buFont typeface="Arial" pitchFamily="34" charset="0"/>
              <a:buChar char="•"/>
            </a:pPr>
            <a:endParaRPr lang="zh-TW" altLang="en-US" sz="3200" dirty="0">
              <a:solidFill>
                <a:prstClr val="black"/>
              </a:solidFill>
              <a:ea typeface="標楷體" pitchFamily="65" charset="-120"/>
            </a:endParaRPr>
          </a:p>
        </p:txBody>
      </p:sp>
      <p:sp>
        <p:nvSpPr>
          <p:cNvPr id="5" name="文字方塊 4"/>
          <p:cNvSpPr txBox="1"/>
          <p:nvPr/>
        </p:nvSpPr>
        <p:spPr>
          <a:xfrm>
            <a:off x="4788024" y="5013176"/>
            <a:ext cx="1944216"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 2</a:t>
            </a:r>
            <a:r>
              <a:rPr lang="en-US" altLang="zh-TW" sz="2400" baseline="30000" dirty="0" smtClean="0">
                <a:solidFill>
                  <a:srgbClr val="FF0000"/>
                </a:solidFill>
              </a:rPr>
              <a:t>100</a:t>
            </a:r>
            <a:endParaRPr lang="zh-TW" altLang="en-US" sz="2400" baseline="30000" dirty="0">
              <a:solidFill>
                <a:srgbClr val="FF0000"/>
              </a:solidFill>
            </a:endParaRPr>
          </a:p>
        </p:txBody>
      </p:sp>
      <p:sp>
        <p:nvSpPr>
          <p:cNvPr id="6" name="文字方塊 5"/>
          <p:cNvSpPr txBox="1"/>
          <p:nvPr/>
        </p:nvSpPr>
        <p:spPr>
          <a:xfrm>
            <a:off x="4788024" y="4047455"/>
            <a:ext cx="1944216"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 </a:t>
            </a:r>
            <a:r>
              <a:rPr lang="zh-TW" altLang="en-US" sz="2400" dirty="0" smtClean="0">
                <a:solidFill>
                  <a:srgbClr val="FF0000"/>
                </a:solidFill>
              </a:rPr>
              <a:t>未定義</a:t>
            </a:r>
            <a:endParaRPr lang="zh-TW" altLang="en-US" sz="2400" baseline="30000" dirty="0">
              <a:solidFill>
                <a:srgbClr val="FF0000"/>
              </a:solidFill>
            </a:endParaRPr>
          </a:p>
        </p:txBody>
      </p:sp>
      <p:sp>
        <p:nvSpPr>
          <p:cNvPr id="7" name="矩形 6"/>
          <p:cNvSpPr/>
          <p:nvPr/>
        </p:nvSpPr>
        <p:spPr>
          <a:xfrm>
            <a:off x="4716016" y="4581128"/>
            <a:ext cx="4036682" cy="507831"/>
          </a:xfrm>
          <a:prstGeom prst="rect">
            <a:avLst/>
          </a:prstGeom>
        </p:spPr>
        <p:txBody>
          <a:bodyPr wrap="none">
            <a:spAutoFit/>
          </a:bodyPr>
          <a:lstStyle/>
          <a:p>
            <a:pPr marL="342900" indent="-342900">
              <a:spcBef>
                <a:spcPct val="20000"/>
              </a:spcBef>
              <a:buFont typeface="Arial" pitchFamily="34" charset="0"/>
              <a:buChar char="•"/>
            </a:pPr>
            <a:r>
              <a:rPr lang="zh-TW" altLang="en-US" sz="2700" dirty="0" smtClean="0">
                <a:ea typeface="標楷體" pitchFamily="65" charset="-120"/>
              </a:rPr>
              <a:t>請問負重</a:t>
            </a:r>
            <a:r>
              <a:rPr lang="en-US" altLang="zh-TW" sz="2700" dirty="0" smtClean="0">
                <a:ea typeface="標楷體" pitchFamily="65" charset="-120"/>
              </a:rPr>
              <a:t>[100]</a:t>
            </a:r>
            <a:r>
              <a:rPr lang="zh-TW" altLang="en-US" sz="2700" dirty="0" smtClean="0">
                <a:ea typeface="標楷體" pitchFamily="65" charset="-120"/>
              </a:rPr>
              <a:t>是多少？</a:t>
            </a:r>
            <a:endParaRPr lang="en-US" altLang="zh-TW" sz="2700" dirty="0" smtClean="0">
              <a:ea typeface="標楷體" pitchFamily="65" charset="-120"/>
            </a:endParaRPr>
          </a:p>
        </p:txBody>
      </p:sp>
      <p:sp>
        <p:nvSpPr>
          <p:cNvPr id="8" name="文字方塊 7"/>
          <p:cNvSpPr txBox="1"/>
          <p:nvPr/>
        </p:nvSpPr>
        <p:spPr>
          <a:xfrm>
            <a:off x="4788024" y="3039343"/>
            <a:ext cx="1944216"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 4950</a:t>
            </a:r>
            <a:r>
              <a:rPr lang="zh-TW" altLang="en-US" sz="2400" dirty="0" smtClean="0">
                <a:solidFill>
                  <a:srgbClr val="FF0000"/>
                </a:solidFill>
              </a:rPr>
              <a:t>次</a:t>
            </a:r>
            <a:endParaRPr lang="zh-TW" altLang="en-US" sz="2400" baseline="30000" dirty="0">
              <a:solidFill>
                <a:srgbClr val="FF0000"/>
              </a:solidFill>
            </a:endParaRPr>
          </a:p>
        </p:txBody>
      </p:sp>
      <p:sp>
        <p:nvSpPr>
          <p:cNvPr id="9" name="文字方塊 8"/>
          <p:cNvSpPr txBox="1"/>
          <p:nvPr/>
        </p:nvSpPr>
        <p:spPr>
          <a:xfrm>
            <a:off x="4788024" y="2060848"/>
            <a:ext cx="1944216"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 100</a:t>
            </a:r>
            <a:r>
              <a:rPr lang="zh-TW" altLang="en-US" sz="2400" dirty="0" smtClean="0">
                <a:solidFill>
                  <a:srgbClr val="FF0000"/>
                </a:solidFill>
              </a:rPr>
              <a:t>組</a:t>
            </a:r>
            <a:endParaRPr lang="zh-TW" altLang="en-US" sz="2400" baseline="30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trips(downRigh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5000"/>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for</a:t>
            </a:r>
            <a:r>
              <a:rPr lang="zh-TW" altLang="en-US" dirty="0" smtClean="0"/>
              <a:t>迴圈</a:t>
            </a:r>
            <a:endParaRPr lang="zh-TW" altLang="en-US" dirty="0"/>
          </a:p>
        </p:txBody>
      </p:sp>
      <p:sp>
        <p:nvSpPr>
          <p:cNvPr id="3" name="內容版面配置區 2"/>
          <p:cNvSpPr>
            <a:spLocks noGrp="1"/>
          </p:cNvSpPr>
          <p:nvPr>
            <p:ph idx="1"/>
          </p:nvPr>
        </p:nvSpPr>
        <p:spPr>
          <a:xfrm>
            <a:off x="0" y="1600200"/>
            <a:ext cx="4860032" cy="4525963"/>
          </a:xfrm>
        </p:spPr>
        <p:txBody>
          <a:bodyPr>
            <a:normAutofit fontScale="85000" lnSpcReduction="10000"/>
          </a:bodyPr>
          <a:lstStyle/>
          <a:p>
            <a:r>
              <a:rPr lang="en-US" altLang="zh-TW" dirty="0" smtClean="0"/>
              <a:t>void </a:t>
            </a:r>
            <a:r>
              <a:rPr lang="zh-TW" altLang="en-US" dirty="0" smtClean="0"/>
              <a:t>伏地挺身</a:t>
            </a:r>
            <a:r>
              <a:rPr lang="en-US" altLang="zh-TW" dirty="0" smtClean="0"/>
              <a:t>(</a:t>
            </a:r>
            <a:r>
              <a:rPr lang="en-US" altLang="zh-TW" dirty="0" err="1" smtClean="0"/>
              <a:t>int</a:t>
            </a:r>
            <a:r>
              <a:rPr lang="zh-TW" altLang="en-US" dirty="0" smtClean="0"/>
              <a:t> 連續次數</a:t>
            </a:r>
            <a:r>
              <a:rPr lang="en-US" altLang="zh-TW" dirty="0" smtClean="0"/>
              <a:t>)</a:t>
            </a:r>
          </a:p>
          <a:p>
            <a:endParaRPr lang="en-US" altLang="zh-TW" dirty="0" smtClean="0"/>
          </a:p>
          <a:p>
            <a:r>
              <a:rPr lang="en-US" altLang="zh-TW" dirty="0" smtClean="0"/>
              <a:t>&lt;-</a:t>
            </a:r>
            <a:r>
              <a:rPr lang="zh-TW" altLang="en-US" dirty="0" smtClean="0"/>
              <a:t>的縮寫是</a:t>
            </a:r>
            <a:r>
              <a:rPr lang="en-US" altLang="zh-TW" dirty="0" smtClean="0"/>
              <a:t>=</a:t>
            </a:r>
          </a:p>
          <a:p>
            <a:endParaRPr lang="en-US" altLang="zh-TW" dirty="0" smtClean="0"/>
          </a:p>
          <a:p>
            <a:r>
              <a:rPr lang="en-US" altLang="zh-TW" dirty="0" smtClean="0"/>
              <a:t>double </a:t>
            </a:r>
            <a:r>
              <a:rPr lang="zh-TW" altLang="en-US" dirty="0" smtClean="0"/>
              <a:t>負重</a:t>
            </a:r>
            <a:r>
              <a:rPr lang="en-US" altLang="zh-TW" dirty="0" smtClean="0"/>
              <a:t>[0]=1;</a:t>
            </a:r>
          </a:p>
          <a:p>
            <a:r>
              <a:rPr lang="en-US" altLang="zh-TW" dirty="0" smtClean="0"/>
              <a:t>for(</a:t>
            </a:r>
            <a:r>
              <a:rPr lang="en-US" altLang="zh-TW" dirty="0" err="1" smtClean="0"/>
              <a:t>i</a:t>
            </a:r>
            <a:r>
              <a:rPr lang="en-US" altLang="zh-TW" dirty="0" smtClean="0"/>
              <a:t>=0;i&lt;100;i=i+2)</a:t>
            </a:r>
          </a:p>
          <a:p>
            <a:r>
              <a:rPr lang="en-US" altLang="zh-TW" dirty="0" smtClean="0"/>
              <a:t>{</a:t>
            </a:r>
          </a:p>
          <a:p>
            <a:pPr lvl="1">
              <a:buNone/>
            </a:pPr>
            <a:r>
              <a:rPr lang="en-US" altLang="zh-TW" dirty="0" smtClean="0"/>
              <a:t>	</a:t>
            </a:r>
            <a:r>
              <a:rPr lang="zh-TW" altLang="en-US" dirty="0" smtClean="0"/>
              <a:t>負重</a:t>
            </a:r>
            <a:r>
              <a:rPr lang="en-US" altLang="zh-TW" dirty="0" smtClean="0"/>
              <a:t>[i+2]=</a:t>
            </a:r>
            <a:r>
              <a:rPr lang="zh-TW" altLang="en-US" dirty="0" smtClean="0"/>
              <a:t>負重</a:t>
            </a:r>
            <a:r>
              <a:rPr lang="en-US" altLang="zh-TW" dirty="0" smtClean="0"/>
              <a:t>[</a:t>
            </a:r>
            <a:r>
              <a:rPr lang="en-US" altLang="zh-TW" dirty="0" err="1" smtClean="0"/>
              <a:t>i</a:t>
            </a:r>
            <a:r>
              <a:rPr lang="en-US" altLang="zh-TW" dirty="0" smtClean="0"/>
              <a:t>]*2;</a:t>
            </a:r>
          </a:p>
          <a:p>
            <a:pPr lvl="1">
              <a:buNone/>
            </a:pPr>
            <a:r>
              <a:rPr lang="en-US" altLang="zh-TW" dirty="0" smtClean="0"/>
              <a:t>	</a:t>
            </a:r>
            <a:r>
              <a:rPr lang="zh-TW" altLang="en-US" dirty="0" smtClean="0"/>
              <a:t>伏地挺身</a:t>
            </a:r>
            <a:r>
              <a:rPr lang="en-US" altLang="zh-TW" dirty="0" smtClean="0"/>
              <a:t>(</a:t>
            </a:r>
            <a:r>
              <a:rPr lang="en-US" altLang="zh-TW" dirty="0" err="1" smtClean="0"/>
              <a:t>i</a:t>
            </a:r>
            <a:r>
              <a:rPr lang="en-US" altLang="zh-TW" dirty="0" smtClean="0"/>
              <a:t>);</a:t>
            </a:r>
          </a:p>
          <a:p>
            <a:r>
              <a:rPr lang="en-US" altLang="zh-TW" dirty="0" smtClean="0"/>
              <a:t>}</a:t>
            </a:r>
          </a:p>
        </p:txBody>
      </p:sp>
      <p:sp>
        <p:nvSpPr>
          <p:cNvPr id="4" name="矩形 3"/>
          <p:cNvSpPr/>
          <p:nvPr/>
        </p:nvSpPr>
        <p:spPr>
          <a:xfrm>
            <a:off x="4719637" y="1556792"/>
            <a:ext cx="4424363" cy="3591752"/>
          </a:xfrm>
          <a:prstGeom prst="rect">
            <a:avLst/>
          </a:prstGeom>
        </p:spPr>
        <p:txBody>
          <a:bodyPr wrap="square">
            <a:spAutoFit/>
          </a:bodyPr>
          <a:lstStyle/>
          <a:p>
            <a:pPr marL="342900" lvl="0" indent="-342900">
              <a:spcBef>
                <a:spcPct val="20000"/>
              </a:spcBef>
              <a:buFont typeface="Arial" pitchFamily="34" charset="0"/>
              <a:buChar char="•"/>
            </a:pPr>
            <a:r>
              <a:rPr lang="zh-TW" altLang="en-US" sz="2700" dirty="0" smtClean="0">
                <a:ea typeface="標楷體" pitchFamily="65" charset="-120"/>
              </a:rPr>
              <a:t>總共做了幾組伏地挺身？</a:t>
            </a:r>
            <a:endParaRPr lang="en-US" altLang="zh-TW" sz="2700" dirty="0" smtClean="0">
              <a:ea typeface="標楷體" pitchFamily="65" charset="-120"/>
            </a:endParaRPr>
          </a:p>
          <a:p>
            <a:pPr marL="342900" lvl="0" indent="-342900">
              <a:spcBef>
                <a:spcPct val="20000"/>
              </a:spcBef>
              <a:buFont typeface="Arial" pitchFamily="34" charset="0"/>
              <a:buChar char="•"/>
            </a:pPr>
            <a:endParaRPr lang="en-US" altLang="zh-TW" sz="2700" dirty="0" smtClean="0">
              <a:ea typeface="標楷體" pitchFamily="65" charset="-120"/>
            </a:endParaRPr>
          </a:p>
          <a:p>
            <a:pPr marL="342900" lvl="0" indent="-342900">
              <a:spcBef>
                <a:spcPct val="20000"/>
              </a:spcBef>
              <a:buFont typeface="Arial" pitchFamily="34" charset="0"/>
              <a:buChar char="•"/>
            </a:pPr>
            <a:r>
              <a:rPr lang="zh-TW" altLang="en-US" sz="2700" dirty="0" smtClean="0">
                <a:ea typeface="標楷體" pitchFamily="65" charset="-120"/>
              </a:rPr>
              <a:t>總共做了幾次伏地挺身？</a:t>
            </a:r>
            <a:endParaRPr lang="en-US" altLang="zh-TW" sz="2700" dirty="0" smtClean="0">
              <a:ea typeface="標楷體" pitchFamily="65" charset="-120"/>
            </a:endParaRPr>
          </a:p>
          <a:p>
            <a:pPr marL="342900" lvl="0" indent="-342900">
              <a:spcBef>
                <a:spcPct val="20000"/>
              </a:spcBef>
              <a:buFont typeface="Arial" pitchFamily="34" charset="0"/>
              <a:buChar char="•"/>
            </a:pPr>
            <a:endParaRPr lang="en-US" altLang="zh-TW" sz="2700" dirty="0" smtClean="0">
              <a:ea typeface="標楷體" pitchFamily="65" charset="-120"/>
            </a:endParaRPr>
          </a:p>
          <a:p>
            <a:pPr marL="342900" lvl="0" indent="-342900">
              <a:spcBef>
                <a:spcPct val="20000"/>
              </a:spcBef>
              <a:buFont typeface="Arial" pitchFamily="34" charset="0"/>
              <a:buChar char="•"/>
            </a:pPr>
            <a:r>
              <a:rPr lang="zh-TW" altLang="en-US" sz="2700" dirty="0" smtClean="0">
                <a:ea typeface="標楷體" pitchFamily="65" charset="-120"/>
              </a:rPr>
              <a:t>請問負重</a:t>
            </a:r>
            <a:r>
              <a:rPr lang="en-US" altLang="zh-TW" sz="2700" dirty="0" smtClean="0">
                <a:ea typeface="標楷體" pitchFamily="65" charset="-120"/>
              </a:rPr>
              <a:t>[101]</a:t>
            </a:r>
            <a:r>
              <a:rPr lang="zh-TW" altLang="en-US" sz="2700" dirty="0" smtClean="0">
                <a:ea typeface="標楷體" pitchFamily="65" charset="-120"/>
              </a:rPr>
              <a:t>是多少？</a:t>
            </a:r>
            <a:endParaRPr lang="en-US" altLang="zh-TW" sz="2700" dirty="0" smtClean="0">
              <a:ea typeface="標楷體" pitchFamily="65" charset="-120"/>
            </a:endParaRPr>
          </a:p>
          <a:p>
            <a:pPr marL="342900" lvl="0" indent="-342900">
              <a:spcBef>
                <a:spcPct val="20000"/>
              </a:spcBef>
              <a:buFont typeface="Arial" pitchFamily="34" charset="0"/>
              <a:buChar char="•"/>
            </a:pPr>
            <a:endParaRPr lang="en-US" altLang="zh-TW" sz="2700" dirty="0" smtClean="0">
              <a:ea typeface="標楷體" pitchFamily="65" charset="-120"/>
            </a:endParaRPr>
          </a:p>
          <a:p>
            <a:pPr marL="342900" lvl="0" indent="-342900">
              <a:spcBef>
                <a:spcPct val="20000"/>
              </a:spcBef>
              <a:buFont typeface="Arial" pitchFamily="34" charset="0"/>
              <a:buChar char="•"/>
            </a:pPr>
            <a:endParaRPr lang="zh-TW" altLang="en-US" sz="3200" dirty="0">
              <a:solidFill>
                <a:prstClr val="black"/>
              </a:solidFill>
              <a:ea typeface="標楷體" pitchFamily="65" charset="-120"/>
            </a:endParaRPr>
          </a:p>
        </p:txBody>
      </p:sp>
      <p:sp>
        <p:nvSpPr>
          <p:cNvPr id="5" name="文字方塊 4"/>
          <p:cNvSpPr txBox="1"/>
          <p:nvPr/>
        </p:nvSpPr>
        <p:spPr>
          <a:xfrm>
            <a:off x="4788024" y="5013176"/>
            <a:ext cx="1944216"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 2</a:t>
            </a:r>
            <a:r>
              <a:rPr lang="en-US" altLang="zh-TW" sz="2400" baseline="30000" dirty="0" smtClean="0">
                <a:solidFill>
                  <a:srgbClr val="FF0000"/>
                </a:solidFill>
              </a:rPr>
              <a:t>50</a:t>
            </a:r>
            <a:endParaRPr lang="zh-TW" altLang="en-US" sz="2400" baseline="30000" dirty="0">
              <a:solidFill>
                <a:srgbClr val="FF0000"/>
              </a:solidFill>
            </a:endParaRPr>
          </a:p>
        </p:txBody>
      </p:sp>
      <p:sp>
        <p:nvSpPr>
          <p:cNvPr id="6" name="文字方塊 5"/>
          <p:cNvSpPr txBox="1"/>
          <p:nvPr/>
        </p:nvSpPr>
        <p:spPr>
          <a:xfrm>
            <a:off x="4788024" y="4047455"/>
            <a:ext cx="1944216"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 </a:t>
            </a:r>
            <a:r>
              <a:rPr lang="zh-TW" altLang="en-US" sz="2400" dirty="0" smtClean="0">
                <a:solidFill>
                  <a:srgbClr val="FF0000"/>
                </a:solidFill>
              </a:rPr>
              <a:t>未定義</a:t>
            </a:r>
            <a:endParaRPr lang="zh-TW" altLang="en-US" sz="2400" baseline="30000" dirty="0">
              <a:solidFill>
                <a:srgbClr val="FF0000"/>
              </a:solidFill>
            </a:endParaRPr>
          </a:p>
        </p:txBody>
      </p:sp>
      <p:sp>
        <p:nvSpPr>
          <p:cNvPr id="7" name="矩形 6"/>
          <p:cNvSpPr/>
          <p:nvPr/>
        </p:nvSpPr>
        <p:spPr>
          <a:xfrm>
            <a:off x="4716016" y="4581128"/>
            <a:ext cx="4036682" cy="507831"/>
          </a:xfrm>
          <a:prstGeom prst="rect">
            <a:avLst/>
          </a:prstGeom>
        </p:spPr>
        <p:txBody>
          <a:bodyPr wrap="none">
            <a:spAutoFit/>
          </a:bodyPr>
          <a:lstStyle/>
          <a:p>
            <a:pPr marL="342900" indent="-342900">
              <a:spcBef>
                <a:spcPct val="20000"/>
              </a:spcBef>
              <a:buFont typeface="Arial" pitchFamily="34" charset="0"/>
              <a:buChar char="•"/>
            </a:pPr>
            <a:r>
              <a:rPr lang="zh-TW" altLang="en-US" sz="2700" dirty="0" smtClean="0">
                <a:ea typeface="標楷體" pitchFamily="65" charset="-120"/>
              </a:rPr>
              <a:t>請問負重</a:t>
            </a:r>
            <a:r>
              <a:rPr lang="en-US" altLang="zh-TW" sz="2700" dirty="0" smtClean="0">
                <a:ea typeface="標楷體" pitchFamily="65" charset="-120"/>
              </a:rPr>
              <a:t>[100]</a:t>
            </a:r>
            <a:r>
              <a:rPr lang="zh-TW" altLang="en-US" sz="2700" dirty="0" smtClean="0">
                <a:ea typeface="標楷體" pitchFamily="65" charset="-120"/>
              </a:rPr>
              <a:t>是多少？</a:t>
            </a:r>
            <a:endParaRPr lang="en-US" altLang="zh-TW" sz="2700" dirty="0" smtClean="0">
              <a:ea typeface="標楷體" pitchFamily="65" charset="-120"/>
            </a:endParaRPr>
          </a:p>
        </p:txBody>
      </p:sp>
      <p:sp>
        <p:nvSpPr>
          <p:cNvPr id="8" name="文字方塊 7"/>
          <p:cNvSpPr txBox="1"/>
          <p:nvPr/>
        </p:nvSpPr>
        <p:spPr>
          <a:xfrm>
            <a:off x="4788024" y="3039343"/>
            <a:ext cx="1944216"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 2450</a:t>
            </a:r>
            <a:r>
              <a:rPr lang="zh-TW" altLang="en-US" sz="2400" dirty="0" smtClean="0">
                <a:solidFill>
                  <a:srgbClr val="FF0000"/>
                </a:solidFill>
              </a:rPr>
              <a:t>次</a:t>
            </a:r>
            <a:endParaRPr lang="zh-TW" altLang="en-US" sz="2400" baseline="30000" dirty="0">
              <a:solidFill>
                <a:srgbClr val="FF0000"/>
              </a:solidFill>
            </a:endParaRPr>
          </a:p>
        </p:txBody>
      </p:sp>
      <p:sp>
        <p:nvSpPr>
          <p:cNvPr id="9" name="文字方塊 8"/>
          <p:cNvSpPr txBox="1"/>
          <p:nvPr/>
        </p:nvSpPr>
        <p:spPr>
          <a:xfrm>
            <a:off x="4788024" y="2060848"/>
            <a:ext cx="1944216" cy="461665"/>
          </a:xfrm>
          <a:prstGeom prst="rect">
            <a:avLst/>
          </a:prstGeom>
          <a:noFill/>
        </p:spPr>
        <p:txBody>
          <a:bodyPr wrap="square" rtlCol="0">
            <a:spAutoFit/>
          </a:bodyPr>
          <a:lstStyle/>
          <a:p>
            <a:r>
              <a:rPr lang="en-US" altLang="zh-TW" sz="2400" dirty="0" err="1" smtClean="0">
                <a:solidFill>
                  <a:srgbClr val="FF0000"/>
                </a:solidFill>
              </a:rPr>
              <a:t>Ans</a:t>
            </a:r>
            <a:r>
              <a:rPr lang="en-US" altLang="zh-TW" sz="2400" dirty="0" smtClean="0">
                <a:solidFill>
                  <a:srgbClr val="FF0000"/>
                </a:solidFill>
              </a:rPr>
              <a:t>: 50</a:t>
            </a:r>
            <a:r>
              <a:rPr lang="zh-TW" altLang="en-US" sz="2400" dirty="0" smtClean="0">
                <a:solidFill>
                  <a:srgbClr val="FF0000"/>
                </a:solidFill>
              </a:rPr>
              <a:t>組</a:t>
            </a:r>
            <a:endParaRPr lang="zh-TW" altLang="en-US" sz="2400" baseline="30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trips(downRigh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兩種描述</a:t>
            </a:r>
            <a:endParaRPr lang="zh-TW" altLang="en-US" dirty="0"/>
          </a:p>
        </p:txBody>
      </p:sp>
      <p:sp>
        <p:nvSpPr>
          <p:cNvPr id="3" name="內容版面配置區 2"/>
          <p:cNvSpPr>
            <a:spLocks noGrp="1"/>
          </p:cNvSpPr>
          <p:nvPr>
            <p:ph idx="1"/>
          </p:nvPr>
        </p:nvSpPr>
        <p:spPr>
          <a:xfrm>
            <a:off x="1403648" y="3789040"/>
            <a:ext cx="3600400" cy="3024336"/>
          </a:xfrm>
        </p:spPr>
        <p:txBody>
          <a:bodyPr>
            <a:normAutofit fontScale="92500" lnSpcReduction="10000"/>
          </a:bodyPr>
          <a:lstStyle/>
          <a:p>
            <a:r>
              <a:rPr lang="en-US" altLang="zh-TW" dirty="0" err="1" smtClean="0"/>
              <a:t>int</a:t>
            </a:r>
            <a:r>
              <a:rPr lang="en-US" altLang="zh-TW" dirty="0" smtClean="0"/>
              <a:t> </a:t>
            </a:r>
            <a:r>
              <a:rPr lang="zh-TW" altLang="en-US" dirty="0" smtClean="0"/>
              <a:t> 總次數</a:t>
            </a:r>
            <a:r>
              <a:rPr lang="en-US" altLang="zh-TW" dirty="0" smtClean="0"/>
              <a:t>;</a:t>
            </a:r>
          </a:p>
          <a:p>
            <a:r>
              <a:rPr lang="en-US" altLang="zh-TW" dirty="0" err="1" smtClean="0"/>
              <a:t>int</a:t>
            </a:r>
            <a:r>
              <a:rPr lang="en-US" altLang="zh-TW" dirty="0" smtClean="0"/>
              <a:t> n=100;</a:t>
            </a:r>
          </a:p>
          <a:p>
            <a:r>
              <a:rPr lang="en-US" altLang="zh-TW" dirty="0" smtClean="0"/>
              <a:t>for(</a:t>
            </a:r>
            <a:r>
              <a:rPr lang="en-US" altLang="zh-TW" dirty="0" err="1" smtClean="0"/>
              <a:t>i</a:t>
            </a:r>
            <a:r>
              <a:rPr lang="en-US" altLang="zh-TW" dirty="0" smtClean="0"/>
              <a:t>=0;i&lt;</a:t>
            </a:r>
            <a:r>
              <a:rPr lang="en-US" altLang="zh-TW" dirty="0" err="1" smtClean="0"/>
              <a:t>n;i</a:t>
            </a:r>
            <a:r>
              <a:rPr lang="en-US" altLang="zh-TW" dirty="0" smtClean="0"/>
              <a:t>++)</a:t>
            </a:r>
          </a:p>
          <a:p>
            <a:r>
              <a:rPr lang="en-US" altLang="zh-TW" dirty="0" smtClean="0"/>
              <a:t>{</a:t>
            </a:r>
          </a:p>
          <a:p>
            <a:pPr lvl="1">
              <a:buNone/>
            </a:pPr>
            <a:r>
              <a:rPr lang="en-US" altLang="zh-TW" dirty="0" smtClean="0"/>
              <a:t>	</a:t>
            </a:r>
            <a:r>
              <a:rPr lang="zh-TW" altLang="en-US" dirty="0" smtClean="0"/>
              <a:t>總次數</a:t>
            </a:r>
            <a:r>
              <a:rPr lang="en-US" altLang="zh-TW" dirty="0" smtClean="0"/>
              <a:t>&lt;-</a:t>
            </a:r>
            <a:r>
              <a:rPr lang="zh-TW" altLang="en-US" dirty="0" smtClean="0"/>
              <a:t>總次數</a:t>
            </a:r>
            <a:r>
              <a:rPr lang="en-US" altLang="zh-TW" dirty="0" smtClean="0"/>
              <a:t>+</a:t>
            </a:r>
            <a:r>
              <a:rPr lang="en-US" altLang="zh-TW" dirty="0" err="1" smtClean="0"/>
              <a:t>i</a:t>
            </a:r>
            <a:r>
              <a:rPr lang="en-US" altLang="zh-TW" dirty="0" smtClean="0"/>
              <a:t>;</a:t>
            </a:r>
          </a:p>
          <a:p>
            <a:pPr lvl="1">
              <a:buNone/>
            </a:pPr>
            <a:r>
              <a:rPr lang="en-US" altLang="zh-TW" dirty="0" smtClean="0"/>
              <a:t>}</a:t>
            </a:r>
          </a:p>
        </p:txBody>
      </p:sp>
      <p:sp>
        <p:nvSpPr>
          <p:cNvPr id="4" name="內容版面配置區 2"/>
          <p:cNvSpPr txBox="1">
            <a:spLocks/>
          </p:cNvSpPr>
          <p:nvPr/>
        </p:nvSpPr>
        <p:spPr>
          <a:xfrm>
            <a:off x="5508104" y="3645024"/>
            <a:ext cx="3384376" cy="2869779"/>
          </a:xfrm>
          <a:prstGeom prst="rect">
            <a:avLst/>
          </a:prstGeom>
        </p:spPr>
        <p:txBody>
          <a:bodyPr vert="horz" lIns="91440" tIns="45720" rIns="91440" bIns="45720" rtlCol="0">
            <a:normAutofit/>
          </a:bodyPr>
          <a:lstStyle/>
          <a:p>
            <a:pPr marL="342900" indent="-342900">
              <a:spcBef>
                <a:spcPct val="20000"/>
              </a:spcBef>
              <a:buFont typeface="Arial" pitchFamily="34" charset="0"/>
              <a:buChar char="•"/>
            </a:pPr>
            <a:r>
              <a:rPr lang="en-US" altLang="zh-TW" sz="3200" dirty="0" err="1" smtClean="0"/>
              <a:t>int</a:t>
            </a:r>
            <a:r>
              <a:rPr lang="en-US" altLang="zh-TW" sz="3200" dirty="0" smtClean="0"/>
              <a:t> n=100;</a:t>
            </a:r>
          </a:p>
          <a:p>
            <a:pPr marL="342900" indent="-342900">
              <a:spcBef>
                <a:spcPct val="20000"/>
              </a:spcBef>
              <a:buFont typeface="Arial" pitchFamily="34" charset="0"/>
              <a:buChar char="•"/>
            </a:pPr>
            <a:r>
              <a:rPr lang="en-US" altLang="zh-TW" sz="3200" dirty="0" err="1" smtClean="0"/>
              <a:t>int</a:t>
            </a:r>
            <a:r>
              <a:rPr lang="en-US" altLang="zh-TW" sz="3200" dirty="0" smtClean="0"/>
              <a:t> </a:t>
            </a:r>
            <a:r>
              <a:rPr lang="zh-TW" altLang="en-US" sz="3200" dirty="0" smtClean="0"/>
              <a:t> 總次數</a:t>
            </a:r>
            <a:r>
              <a:rPr lang="en-US" altLang="zh-TW" sz="3200" dirty="0" smtClean="0"/>
              <a:t>=(0+n)*n/2;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zh-TW" altLang="en-US" sz="3200" b="0" i="0" u="none" strike="noStrike" kern="1200" cap="none" spc="0" normalizeH="0" baseline="0" noProof="0" dirty="0">
              <a:ln>
                <a:noFill/>
              </a:ln>
              <a:solidFill>
                <a:schemeClr val="tx1"/>
              </a:solidFill>
              <a:effectLst/>
              <a:uLnTx/>
              <a:uFillTx/>
              <a:latin typeface="+mn-lt"/>
              <a:ea typeface="標楷體" pitchFamily="65" charset="-120"/>
              <a:cs typeface="+mn-cs"/>
            </a:endParaRPr>
          </a:p>
        </p:txBody>
      </p:sp>
      <p:sp>
        <p:nvSpPr>
          <p:cNvPr id="5" name="內容版面配置區 2"/>
          <p:cNvSpPr txBox="1">
            <a:spLocks/>
          </p:cNvSpPr>
          <p:nvPr/>
        </p:nvSpPr>
        <p:spPr>
          <a:xfrm>
            <a:off x="590872" y="1772816"/>
            <a:ext cx="8229600" cy="2016224"/>
          </a:xfrm>
          <a:prstGeom prst="rect">
            <a:avLst/>
          </a:prstGeom>
        </p:spPr>
        <p:txBody>
          <a:bodyPr vert="horz" lIns="91440" tIns="45720" rIns="91440" bIns="45720" rtlCol="0">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zh-TW" altLang="en-US" sz="3200" dirty="0" smtClean="0">
                <a:ea typeface="標楷體" pitchFamily="65" charset="-120"/>
              </a:rPr>
              <a:t>問題：</a:t>
            </a:r>
            <a:endParaRPr lang="en-US" altLang="zh-TW" sz="3200" dirty="0" smtClean="0">
              <a:ea typeface="標楷體" pitchFamily="65" charset="-120"/>
            </a:endParaRPr>
          </a:p>
          <a:p>
            <a:pPr marL="342900" marR="0" lvl="0" indent="-342900" algn="ctr" defTabSz="914400" rtl="0" eaLnBrk="1" fontAlgn="auto" latinLnBrk="0" hangingPunct="1">
              <a:lnSpc>
                <a:spcPct val="100000"/>
              </a:lnSpc>
              <a:spcBef>
                <a:spcPct val="20000"/>
              </a:spcBef>
              <a:spcAft>
                <a:spcPts val="0"/>
              </a:spcAft>
              <a:buClrTx/>
              <a:buSzTx/>
              <a:tabLst/>
              <a:defRPr/>
            </a:pPr>
            <a:r>
              <a:rPr lang="zh-TW" altLang="en-US" sz="3200" dirty="0" smtClean="0">
                <a:ea typeface="標楷體" pitchFamily="65" charset="-120"/>
              </a:rPr>
              <a:t>伏地挺身總次數</a:t>
            </a:r>
            <a:endParaRPr lang="en-US" altLang="zh-TW" sz="3200" dirty="0" smtClean="0">
              <a:ea typeface="標楷體" pitchFamily="65" charset="-120"/>
            </a:endParaRP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US" altLang="zh-TW" sz="3200" b="0" i="0" u="none" strike="noStrike" kern="1200" cap="none" spc="0" normalizeH="0" baseline="0" noProof="0" dirty="0" smtClean="0">
              <a:ln>
                <a:noFill/>
              </a:ln>
              <a:solidFill>
                <a:schemeClr val="tx1"/>
              </a:solidFill>
              <a:effectLst/>
              <a:uLnTx/>
              <a:uFillTx/>
              <a:latin typeface="+mn-lt"/>
              <a:ea typeface="標楷體" pitchFamily="65" charset="-120"/>
              <a:cs typeface="+mn-cs"/>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zh-TW" altLang="en-US" sz="3200" b="0" i="0" u="none" strike="noStrike" kern="1200" cap="none" spc="0" normalizeH="0" baseline="0" noProof="0" dirty="0" smtClean="0">
                <a:ln>
                  <a:noFill/>
                </a:ln>
                <a:solidFill>
                  <a:schemeClr val="tx1"/>
                </a:solidFill>
                <a:effectLst/>
                <a:uLnTx/>
                <a:uFillTx/>
                <a:latin typeface="+mn-lt"/>
                <a:ea typeface="標楷體" pitchFamily="65" charset="-120"/>
                <a:cs typeface="+mn-cs"/>
              </a:rPr>
              <a:t>解法：</a:t>
            </a:r>
            <a:endParaRPr kumimoji="0" lang="en-US" altLang="zh-TW" sz="3200" b="0" i="0" u="none" strike="noStrike" kern="1200" cap="none" spc="0" normalizeH="0" baseline="0" noProof="0" dirty="0" smtClean="0">
              <a:ln>
                <a:noFill/>
              </a:ln>
              <a:solidFill>
                <a:schemeClr val="tx1"/>
              </a:solidFill>
              <a:effectLst/>
              <a:uLnTx/>
              <a:uFillTx/>
              <a:latin typeface="+mn-lt"/>
              <a:ea typeface="標楷體" pitchFamily="65"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10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up)">
                                      <p:cBhvr>
                                        <p:cTn id="20" dur="500"/>
                                        <p:tgtEl>
                                          <p:spTgt spid="3">
                                            <p:txEl>
                                              <p:pRg st="0" end="0"/>
                                            </p:txEl>
                                          </p:spTgt>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up)">
                                      <p:cBhvr>
                                        <p:cTn id="24" dur="500"/>
                                        <p:tgtEl>
                                          <p:spTgt spid="3">
                                            <p:txEl>
                                              <p:pRg st="1" end="1"/>
                                            </p:txEl>
                                          </p:spTgt>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up)">
                                      <p:cBhvr>
                                        <p:cTn id="28" dur="500"/>
                                        <p:tgtEl>
                                          <p:spTgt spid="3">
                                            <p:txEl>
                                              <p:pRg st="2" end="2"/>
                                            </p:txEl>
                                          </p:spTgt>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up)">
                                      <p:cBhvr>
                                        <p:cTn id="32" dur="500"/>
                                        <p:tgtEl>
                                          <p:spTgt spid="3">
                                            <p:txEl>
                                              <p:pRg st="3" end="3"/>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up)">
                                      <p:cBhvr>
                                        <p:cTn id="35" dur="500"/>
                                        <p:tgtEl>
                                          <p:spTgt spid="3">
                                            <p:txEl>
                                              <p:pRg st="4" end="4"/>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up)">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up)">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13"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智慧之劍：呵呵呵，快要迴光返照了吧！</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lang="zh-TW" altLang="en-US" sz="3200" dirty="0" smtClean="0">
                <a:solidFill>
                  <a:schemeClr val="bg1"/>
                </a:solidFill>
                <a:ea typeface="標楷體" pitchFamily="65" charset="-120"/>
              </a:rPr>
              <a:t>走吧！我們去拯救世界去！</a:t>
            </a:r>
            <a:endParaRPr lang="en-US" altLang="zh-TW" sz="3200" dirty="0" smtClean="0">
              <a:solidFill>
                <a:schemeClr val="bg1"/>
              </a:solidFill>
              <a:ea typeface="標楷體" pitchFamily="65" charset="-120"/>
            </a:endParaRPr>
          </a:p>
        </p:txBody>
      </p:sp>
      <p:pic>
        <p:nvPicPr>
          <p:cNvPr id="14"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948264" y="4725144"/>
            <a:ext cx="1733071" cy="1328688"/>
          </a:xfrm>
          <a:prstGeom prst="rect">
            <a:avLst/>
          </a:prstGeom>
          <a:noFill/>
          <a:ln w="9525">
            <a:noFill/>
            <a:miter lim="800000"/>
            <a:headEnd/>
            <a:tailEnd/>
          </a:ln>
        </p:spPr>
      </p:pic>
      <p:pic>
        <p:nvPicPr>
          <p:cNvPr id="25602" name="Picture 2"/>
          <p:cNvPicPr>
            <a:picLocks noChangeAspect="1" noChangeArrowheads="1"/>
          </p:cNvPicPr>
          <p:nvPr/>
        </p:nvPicPr>
        <p:blipFill>
          <a:blip r:embed="rId5" cstate="print"/>
          <a:srcRect/>
          <a:stretch>
            <a:fillRect/>
          </a:stretch>
        </p:blipFill>
        <p:spPr bwMode="auto">
          <a:xfrm>
            <a:off x="5019050" y="0"/>
            <a:ext cx="4124950" cy="4725144"/>
          </a:xfrm>
          <a:prstGeom prst="rect">
            <a:avLst/>
          </a:prstGeom>
          <a:noFill/>
          <a:ln w="9525">
            <a:noFill/>
            <a:miter lim="800000"/>
            <a:headEnd/>
            <a:tailEnd/>
          </a:ln>
        </p:spPr>
      </p:pic>
      <p:pic>
        <p:nvPicPr>
          <p:cNvPr id="25601" name="Picture 1"/>
          <p:cNvPicPr>
            <a:picLocks noChangeAspect="1" noChangeArrowheads="1"/>
          </p:cNvPicPr>
          <p:nvPr/>
        </p:nvPicPr>
        <p:blipFill>
          <a:blip r:embed="rId6" cstate="print"/>
          <a:srcRect/>
          <a:stretch>
            <a:fillRect/>
          </a:stretch>
        </p:blipFill>
        <p:spPr bwMode="auto">
          <a:xfrm>
            <a:off x="4071017" y="4869160"/>
            <a:ext cx="5072983" cy="19888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iterate type="lt">
                                    <p:tmPct val="0"/>
                                  </p:iterate>
                                  <p:childTnLst>
                                    <p:animEffect transition="out" filter="fade">
                                      <p:cBhvr>
                                        <p:cTn id="15" dur="2000"/>
                                        <p:tgtEl>
                                          <p:spTgt spid="13"/>
                                        </p:tgtEl>
                                      </p:cBhvr>
                                    </p:animEffect>
                                    <p:set>
                                      <p:cBhvr>
                                        <p:cTn id="16" dur="1" fill="hold">
                                          <p:stCondLst>
                                            <p:cond delay="1999"/>
                                          </p:stCondLst>
                                        </p:cTn>
                                        <p:tgtEl>
                                          <p:spTgt spid="1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602"/>
                                        </p:tgtEl>
                                        <p:attrNameLst>
                                          <p:attrName>style.visibility</p:attrName>
                                        </p:attrNameLst>
                                      </p:cBhvr>
                                      <p:to>
                                        <p:strVal val="visible"/>
                                      </p:to>
                                    </p:set>
                                    <p:animEffect transition="in" filter="fade">
                                      <p:cBhvr>
                                        <p:cTn id="24" dur="2000"/>
                                        <p:tgtEl>
                                          <p:spTgt spid="25602"/>
                                        </p:tgtEl>
                                      </p:cBhvr>
                                    </p:animEffect>
                                  </p:childTnLst>
                                </p:cTn>
                              </p:par>
                              <p:par>
                                <p:cTn id="25" presetID="10" presetClass="entr" presetSubtype="0" fill="hold" nodeType="withEffect">
                                  <p:stCondLst>
                                    <p:cond delay="0"/>
                                  </p:stCondLst>
                                  <p:childTnLst>
                                    <p:set>
                                      <p:cBhvr>
                                        <p:cTn id="26" dur="1" fill="hold">
                                          <p:stCondLst>
                                            <p:cond delay="0"/>
                                          </p:stCondLst>
                                        </p:cTn>
                                        <p:tgtEl>
                                          <p:spTgt spid="25601"/>
                                        </p:tgtEl>
                                        <p:attrNameLst>
                                          <p:attrName>style.visibility</p:attrName>
                                        </p:attrNameLst>
                                      </p:cBhvr>
                                      <p:to>
                                        <p:strVal val="visible"/>
                                      </p:to>
                                    </p:set>
                                    <p:animEffect transition="in" filter="fade">
                                      <p:cBhvr>
                                        <p:cTn id="27" dur="2000"/>
                                        <p:tgtEl>
                                          <p:spTgt spid="25601"/>
                                        </p:tgtEl>
                                      </p:cBhvr>
                                    </p:animEffect>
                                  </p:childTnLst>
                                </p:cTn>
                              </p:par>
                            </p:childTnLst>
                          </p:cTn>
                        </p:par>
                      </p:childTnLst>
                    </p:cTn>
                  </p:par>
                  <p:par>
                    <p:cTn id="28" fill="hold">
                      <p:stCondLst>
                        <p:cond delay="indefinite"/>
                      </p:stCondLst>
                      <p:childTnLst>
                        <p:par>
                          <p:cTn id="29" fill="hold">
                            <p:stCondLst>
                              <p:cond delay="0"/>
                            </p:stCondLst>
                            <p:childTnLst>
                              <p:par>
                                <p:cTn id="30" presetID="64" presetClass="path" presetSubtype="0" accel="50000" decel="50000" fill="hold" nodeType="clickEffect">
                                  <p:stCondLst>
                                    <p:cond delay="0"/>
                                  </p:stCondLst>
                                  <p:childTnLst>
                                    <p:animMotion origin="layout" path="M 5.55556E-7 -1.11111E-6 L 0.16337 -0.40741 " pathEditMode="relative" rAng="0" ptsTypes="AA">
                                      <p:cBhvr>
                                        <p:cTn id="31" dur="2000" fill="hold"/>
                                        <p:tgtEl>
                                          <p:spTgt spid="25601"/>
                                        </p:tgtEl>
                                        <p:attrNameLst>
                                          <p:attrName>ppt_x</p:attrName>
                                          <p:attrName>ppt_y</p:attrName>
                                        </p:attrNameLst>
                                      </p:cBhvr>
                                      <p:rCtr x="8200" y="-20400"/>
                                    </p:animMotion>
                                  </p:childTnLst>
                                </p:cTn>
                              </p:par>
                              <p:par>
                                <p:cTn id="32" presetID="6" presetClass="emph" presetSubtype="0" fill="hold" nodeType="withEffect">
                                  <p:stCondLst>
                                    <p:cond delay="0"/>
                                  </p:stCondLst>
                                  <p:childTnLst>
                                    <p:animScale>
                                      <p:cBhvr>
                                        <p:cTn id="33" dur="2000" fill="hold"/>
                                        <p:tgtEl>
                                          <p:spTgt spid="25601"/>
                                        </p:tgtEl>
                                      </p:cBhvr>
                                      <p:by x="38000" y="3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clrChange>
              <a:clrFrom>
                <a:srgbClr val="008080"/>
              </a:clrFrom>
              <a:clrTo>
                <a:srgbClr val="008080">
                  <a:alpha val="0"/>
                </a:srgbClr>
              </a:clrTo>
            </a:clrChange>
          </a:blip>
          <a:srcRect/>
          <a:stretch>
            <a:fillRect/>
          </a:stretch>
        </p:blipFill>
        <p:spPr bwMode="auto">
          <a:xfrm>
            <a:off x="1331640" y="3804204"/>
            <a:ext cx="469577" cy="632908"/>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63688" y="3933056"/>
            <a:ext cx="576064" cy="534917"/>
          </a:xfrm>
          <a:prstGeom prst="rect">
            <a:avLst/>
          </a:prstGeom>
          <a:noFill/>
          <a:ln w="9525">
            <a:noFill/>
            <a:miter lim="800000"/>
            <a:headEnd/>
            <a:tailEnd/>
          </a:ln>
        </p:spPr>
      </p:pic>
      <p:sp>
        <p:nvSpPr>
          <p:cNvPr id="5"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這世界怎麼了嗎？為什麼需要我去拯救？</a:t>
            </a:r>
            <a:endParaRPr lang="en-US" altLang="zh-TW" sz="3200" dirty="0" smtClean="0">
              <a:solidFill>
                <a:schemeClr val="bg1"/>
              </a:solidFill>
              <a:ea typeface="標楷體" pitchFamily="65" charset="-120"/>
            </a:endParaRPr>
          </a:p>
        </p:txBody>
      </p:sp>
      <p:pic>
        <p:nvPicPr>
          <p:cNvPr id="6" name="Picture 2"/>
          <p:cNvPicPr>
            <a:picLocks noChangeAspect="1" noChangeArrowheads="1"/>
          </p:cNvPicPr>
          <p:nvPr/>
        </p:nvPicPr>
        <p:blipFill>
          <a:blip r:embed="rId5" cstate="print"/>
          <a:srcRect/>
          <a:stretch>
            <a:fillRect/>
          </a:stretch>
        </p:blipFill>
        <p:spPr bwMode="auto">
          <a:xfrm>
            <a:off x="7092280" y="4941168"/>
            <a:ext cx="1152128" cy="11521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ken\AppData\Local\Microsoft\Windows\Temporary Internet Files\Content.IE5\XOH4S8LF\MC900419842[1].wmf"/>
          <p:cNvPicPr>
            <a:picLocks noChangeAspect="1" noChangeArrowheads="1"/>
          </p:cNvPicPr>
          <p:nvPr/>
        </p:nvPicPr>
        <p:blipFill>
          <a:blip r:embed="rId3" cstate="print"/>
          <a:srcRect/>
          <a:stretch>
            <a:fillRect/>
          </a:stretch>
        </p:blipFill>
        <p:spPr bwMode="auto">
          <a:xfrm>
            <a:off x="683568" y="1484784"/>
            <a:ext cx="1539852" cy="1195122"/>
          </a:xfrm>
          <a:prstGeom prst="rect">
            <a:avLst/>
          </a:prstGeom>
          <a:noFill/>
        </p:spPr>
      </p:pic>
      <p:pic>
        <p:nvPicPr>
          <p:cNvPr id="10245" name="Picture 5" descr="http://farm1.static.flickr.com/190/499557831_b853df88a3_o.jpg"/>
          <p:cNvPicPr>
            <a:picLocks noChangeAspect="1" noChangeArrowheads="1"/>
          </p:cNvPicPr>
          <p:nvPr/>
        </p:nvPicPr>
        <p:blipFill>
          <a:blip r:embed="rId4" cstate="print"/>
          <a:srcRect/>
          <a:stretch>
            <a:fillRect/>
          </a:stretch>
        </p:blipFill>
        <p:spPr bwMode="auto">
          <a:xfrm>
            <a:off x="755576" y="4941168"/>
            <a:ext cx="1547664" cy="1547664"/>
          </a:xfrm>
          <a:prstGeom prst="rect">
            <a:avLst/>
          </a:prstGeom>
          <a:noFill/>
        </p:spPr>
      </p:pic>
      <p:pic>
        <p:nvPicPr>
          <p:cNvPr id="10248" name="Picture 8"/>
          <p:cNvPicPr>
            <a:picLocks noChangeAspect="1" noChangeArrowheads="1"/>
          </p:cNvPicPr>
          <p:nvPr/>
        </p:nvPicPr>
        <p:blipFill>
          <a:blip r:embed="rId5" cstate="print"/>
          <a:srcRect r="12963"/>
          <a:stretch>
            <a:fillRect/>
          </a:stretch>
        </p:blipFill>
        <p:spPr bwMode="auto">
          <a:xfrm>
            <a:off x="2483768" y="3657136"/>
            <a:ext cx="3384376" cy="1644072"/>
          </a:xfrm>
          <a:prstGeom prst="rect">
            <a:avLst/>
          </a:prstGeom>
          <a:noFill/>
          <a:ln w="9525">
            <a:noFill/>
            <a:miter lim="800000"/>
            <a:headEnd/>
            <a:tailEnd/>
          </a:ln>
        </p:spPr>
      </p:pic>
      <p:sp>
        <p:nvSpPr>
          <p:cNvPr id="2" name="標題 1"/>
          <p:cNvSpPr>
            <a:spLocks noGrp="1"/>
          </p:cNvSpPr>
          <p:nvPr>
            <p:ph type="title"/>
          </p:nvPr>
        </p:nvSpPr>
        <p:spPr>
          <a:xfrm>
            <a:off x="457200" y="116632"/>
            <a:ext cx="8229600" cy="1143000"/>
          </a:xfrm>
        </p:spPr>
        <p:txBody>
          <a:bodyPr/>
          <a:lstStyle/>
          <a:p>
            <a:r>
              <a:rPr lang="zh-TW" altLang="en-US" dirty="0" smtClean="0"/>
              <a:t>資訊？電腦？程式？</a:t>
            </a:r>
            <a:endParaRPr lang="zh-TW" altLang="en-US" dirty="0"/>
          </a:p>
        </p:txBody>
      </p:sp>
      <p:pic>
        <p:nvPicPr>
          <p:cNvPr id="5" name="圖片 4" descr="t42.jpg"/>
          <p:cNvPicPr>
            <a:picLocks noChangeAspect="1"/>
          </p:cNvPicPr>
          <p:nvPr/>
        </p:nvPicPr>
        <p:blipFill>
          <a:blip r:embed="rId6" cstate="print"/>
          <a:stretch>
            <a:fillRect/>
          </a:stretch>
        </p:blipFill>
        <p:spPr>
          <a:xfrm>
            <a:off x="5724128" y="4509120"/>
            <a:ext cx="2722783" cy="2348880"/>
          </a:xfrm>
          <a:prstGeom prst="rect">
            <a:avLst/>
          </a:prstGeom>
        </p:spPr>
      </p:pic>
      <p:pic>
        <p:nvPicPr>
          <p:cNvPr id="4" name="內容版面配置區 3" descr="imagesCAP6U6KW.jpg"/>
          <p:cNvPicPr>
            <a:picLocks noGrp="1" noChangeAspect="1"/>
          </p:cNvPicPr>
          <p:nvPr>
            <p:ph idx="1"/>
          </p:nvPr>
        </p:nvPicPr>
        <p:blipFill>
          <a:blip r:embed="rId7" cstate="print"/>
          <a:srcRect l="2106" t="4273" r="3143"/>
          <a:stretch>
            <a:fillRect/>
          </a:stretch>
        </p:blipFill>
        <p:spPr>
          <a:xfrm>
            <a:off x="5580112" y="4405857"/>
            <a:ext cx="3240360" cy="2452143"/>
          </a:xfrm>
        </p:spPr>
      </p:pic>
      <p:pic>
        <p:nvPicPr>
          <p:cNvPr id="7" name="圖片 6" descr="8494432613177933479.jpg"/>
          <p:cNvPicPr>
            <a:picLocks noChangeAspect="1"/>
          </p:cNvPicPr>
          <p:nvPr/>
        </p:nvPicPr>
        <p:blipFill>
          <a:blip r:embed="rId8" cstate="print"/>
          <a:stretch>
            <a:fillRect/>
          </a:stretch>
        </p:blipFill>
        <p:spPr>
          <a:xfrm>
            <a:off x="7020272" y="1268760"/>
            <a:ext cx="1560939" cy="2207168"/>
          </a:xfrm>
          <a:prstGeom prst="rect">
            <a:avLst/>
          </a:prstGeom>
        </p:spPr>
      </p:pic>
      <p:pic>
        <p:nvPicPr>
          <p:cNvPr id="9" name="圖片 8" descr="imagesCAKX4TW1.jpg"/>
          <p:cNvPicPr>
            <a:picLocks noChangeAspect="1"/>
          </p:cNvPicPr>
          <p:nvPr/>
        </p:nvPicPr>
        <p:blipFill>
          <a:blip r:embed="rId9" cstate="print"/>
          <a:stretch>
            <a:fillRect/>
          </a:stretch>
        </p:blipFill>
        <p:spPr>
          <a:xfrm>
            <a:off x="5796136" y="2564904"/>
            <a:ext cx="1830957" cy="1440160"/>
          </a:xfrm>
          <a:prstGeom prst="rect">
            <a:avLst/>
          </a:prstGeom>
        </p:spPr>
      </p:pic>
      <p:pic>
        <p:nvPicPr>
          <p:cNvPr id="8" name="圖片 7" descr="thumb.jpg"/>
          <p:cNvPicPr>
            <a:picLocks noChangeAspect="1"/>
          </p:cNvPicPr>
          <p:nvPr/>
        </p:nvPicPr>
        <p:blipFill>
          <a:blip r:embed="rId10" cstate="print"/>
          <a:stretch>
            <a:fillRect/>
          </a:stretch>
        </p:blipFill>
        <p:spPr>
          <a:xfrm>
            <a:off x="5796136" y="1268760"/>
            <a:ext cx="1261872" cy="1271016"/>
          </a:xfrm>
          <a:prstGeom prst="rect">
            <a:avLst/>
          </a:prstGeom>
        </p:spPr>
      </p:pic>
      <p:sp>
        <p:nvSpPr>
          <p:cNvPr id="11" name="文字方塊 10"/>
          <p:cNvSpPr txBox="1"/>
          <p:nvPr/>
        </p:nvSpPr>
        <p:spPr>
          <a:xfrm>
            <a:off x="3347864" y="2638653"/>
            <a:ext cx="1152128" cy="646331"/>
          </a:xfrm>
          <a:prstGeom prst="rect">
            <a:avLst/>
          </a:prstGeom>
          <a:solidFill>
            <a:srgbClr val="92D050"/>
          </a:solidFill>
        </p:spPr>
        <p:txBody>
          <a:bodyPr wrap="square" rtlCol="0">
            <a:spAutoFit/>
          </a:bodyPr>
          <a:lstStyle/>
          <a:p>
            <a:r>
              <a:rPr lang="zh-TW" altLang="en-US" sz="3600" dirty="0" smtClean="0"/>
              <a:t>資訊</a:t>
            </a:r>
            <a:endParaRPr lang="zh-TW" altLang="en-US" sz="3600" dirty="0"/>
          </a:p>
        </p:txBody>
      </p:sp>
      <p:sp>
        <p:nvSpPr>
          <p:cNvPr id="12" name="文字方塊 11"/>
          <p:cNvSpPr txBox="1"/>
          <p:nvPr/>
        </p:nvSpPr>
        <p:spPr>
          <a:xfrm>
            <a:off x="3347864" y="5374957"/>
            <a:ext cx="1152128" cy="646331"/>
          </a:xfrm>
          <a:prstGeom prst="rect">
            <a:avLst/>
          </a:prstGeom>
          <a:solidFill>
            <a:srgbClr val="00B0F0"/>
          </a:solidFill>
        </p:spPr>
        <p:txBody>
          <a:bodyPr wrap="square" rtlCol="0">
            <a:spAutoFit/>
          </a:bodyPr>
          <a:lstStyle/>
          <a:p>
            <a:r>
              <a:rPr lang="zh-TW" altLang="en-US" sz="3600" dirty="0" smtClean="0"/>
              <a:t>電腦</a:t>
            </a:r>
            <a:endParaRPr lang="zh-TW" altLang="en-US" sz="3600" dirty="0"/>
          </a:p>
        </p:txBody>
      </p:sp>
      <p:sp>
        <p:nvSpPr>
          <p:cNvPr id="17" name="文字方塊 16"/>
          <p:cNvSpPr txBox="1"/>
          <p:nvPr/>
        </p:nvSpPr>
        <p:spPr>
          <a:xfrm>
            <a:off x="4211960" y="4005064"/>
            <a:ext cx="1296144" cy="646331"/>
          </a:xfrm>
          <a:prstGeom prst="rect">
            <a:avLst/>
          </a:prstGeom>
          <a:solidFill>
            <a:srgbClr val="FF0000"/>
          </a:solidFill>
        </p:spPr>
        <p:txBody>
          <a:bodyPr wrap="square" rtlCol="0">
            <a:spAutoFit/>
          </a:bodyPr>
          <a:lstStyle/>
          <a:p>
            <a:r>
              <a:rPr lang="zh-TW" altLang="en-US" sz="3600" dirty="0" smtClean="0"/>
              <a:t>程式</a:t>
            </a:r>
            <a:endParaRPr lang="zh-TW" altLang="en-US" sz="3600" dirty="0"/>
          </a:p>
        </p:txBody>
      </p:sp>
      <p:sp>
        <p:nvSpPr>
          <p:cNvPr id="18" name="文字方塊 17"/>
          <p:cNvSpPr txBox="1"/>
          <p:nvPr/>
        </p:nvSpPr>
        <p:spPr>
          <a:xfrm>
            <a:off x="0" y="2350621"/>
            <a:ext cx="1187624" cy="646331"/>
          </a:xfrm>
          <a:prstGeom prst="rect">
            <a:avLst/>
          </a:prstGeom>
          <a:solidFill>
            <a:srgbClr val="92D050"/>
          </a:solidFill>
        </p:spPr>
        <p:txBody>
          <a:bodyPr wrap="square" rtlCol="0">
            <a:spAutoFit/>
          </a:bodyPr>
          <a:lstStyle/>
          <a:p>
            <a:r>
              <a:rPr lang="zh-TW" altLang="en-US" sz="3600" dirty="0" smtClean="0"/>
              <a:t>問題</a:t>
            </a:r>
            <a:endParaRPr lang="zh-TW" altLang="en-US" sz="3600" dirty="0"/>
          </a:p>
        </p:txBody>
      </p:sp>
      <p:sp>
        <p:nvSpPr>
          <p:cNvPr id="21" name="文字方塊 20"/>
          <p:cNvSpPr txBox="1"/>
          <p:nvPr/>
        </p:nvSpPr>
        <p:spPr>
          <a:xfrm>
            <a:off x="0" y="5662989"/>
            <a:ext cx="1187624" cy="646331"/>
          </a:xfrm>
          <a:prstGeom prst="rect">
            <a:avLst/>
          </a:prstGeom>
          <a:solidFill>
            <a:srgbClr val="00B0F0"/>
          </a:solidFill>
        </p:spPr>
        <p:txBody>
          <a:bodyPr wrap="square" rtlCol="0">
            <a:spAutoFit/>
          </a:bodyPr>
          <a:lstStyle/>
          <a:p>
            <a:r>
              <a:rPr lang="zh-TW" altLang="en-US" sz="3600" dirty="0" smtClean="0"/>
              <a:t>機器</a:t>
            </a:r>
            <a:endParaRPr lang="zh-TW" altLang="en-US" sz="3600" dirty="0"/>
          </a:p>
        </p:txBody>
      </p:sp>
      <p:cxnSp>
        <p:nvCxnSpPr>
          <p:cNvPr id="23" name="直線單箭頭接點 22"/>
          <p:cNvCxnSpPr>
            <a:stCxn id="18" idx="2"/>
            <a:endCxn id="21" idx="0"/>
          </p:cNvCxnSpPr>
          <p:nvPr/>
        </p:nvCxnSpPr>
        <p:spPr>
          <a:xfrm rot="5400000">
            <a:off x="-739206" y="4329970"/>
            <a:ext cx="2666037"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stCxn id="11" idx="2"/>
            <a:endCxn id="12" idx="0"/>
          </p:cNvCxnSpPr>
          <p:nvPr/>
        </p:nvCxnSpPr>
        <p:spPr>
          <a:xfrm rot="5400000">
            <a:off x="2878942" y="4329970"/>
            <a:ext cx="2089973"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文字方塊 36"/>
          <p:cNvSpPr txBox="1"/>
          <p:nvPr/>
        </p:nvSpPr>
        <p:spPr>
          <a:xfrm>
            <a:off x="971600" y="2996952"/>
            <a:ext cx="1403648" cy="1384995"/>
          </a:xfrm>
          <a:prstGeom prst="rect">
            <a:avLst/>
          </a:prstGeom>
          <a:noFill/>
        </p:spPr>
        <p:txBody>
          <a:bodyPr wrap="square" rtlCol="0">
            <a:spAutoFit/>
          </a:bodyPr>
          <a:lstStyle/>
          <a:p>
            <a:r>
              <a:rPr lang="zh-TW" altLang="en-US" sz="2800" dirty="0" smtClean="0"/>
              <a:t>從我家如何到交大？</a:t>
            </a:r>
            <a:endParaRPr lang="zh-TW" altLang="en-US" sz="2800" dirty="0"/>
          </a:p>
        </p:txBody>
      </p:sp>
      <p:sp>
        <p:nvSpPr>
          <p:cNvPr id="39" name="文字方塊 38"/>
          <p:cNvSpPr txBox="1"/>
          <p:nvPr/>
        </p:nvSpPr>
        <p:spPr>
          <a:xfrm>
            <a:off x="4139952" y="1484784"/>
            <a:ext cx="1440160" cy="707886"/>
          </a:xfrm>
          <a:prstGeom prst="rect">
            <a:avLst/>
          </a:prstGeom>
          <a:noFill/>
        </p:spPr>
        <p:txBody>
          <a:bodyPr wrap="square" rtlCol="0">
            <a:spAutoFit/>
          </a:bodyPr>
          <a:lstStyle/>
          <a:p>
            <a:pPr algn="ctr"/>
            <a:r>
              <a:rPr lang="zh-TW" altLang="en-US" sz="2000" dirty="0" smtClean="0"/>
              <a:t>成功路</a:t>
            </a:r>
            <a:r>
              <a:rPr lang="en-US" altLang="zh-TW" sz="2000" dirty="0" smtClean="0"/>
              <a:t>3</a:t>
            </a:r>
            <a:r>
              <a:rPr lang="zh-TW" altLang="en-US" sz="2000" dirty="0" smtClean="0"/>
              <a:t>段</a:t>
            </a:r>
            <a:r>
              <a:rPr lang="en-US" altLang="zh-TW" sz="2000" dirty="0" smtClean="0"/>
              <a:t>10</a:t>
            </a:r>
            <a:r>
              <a:rPr lang="zh-TW" altLang="en-US" sz="2000" dirty="0" smtClean="0"/>
              <a:t>號</a:t>
            </a:r>
            <a:r>
              <a:rPr lang="en-US" altLang="zh-TW" sz="2000" dirty="0" smtClean="0"/>
              <a:t>3</a:t>
            </a:r>
            <a:r>
              <a:rPr lang="zh-TW" altLang="en-US" sz="2000" dirty="0" smtClean="0"/>
              <a:t>樓</a:t>
            </a:r>
            <a:endParaRPr lang="zh-TW" altLang="en-US" sz="2000" dirty="0"/>
          </a:p>
        </p:txBody>
      </p:sp>
      <p:sp>
        <p:nvSpPr>
          <p:cNvPr id="40" name="文字方塊 39"/>
          <p:cNvSpPr txBox="1"/>
          <p:nvPr/>
        </p:nvSpPr>
        <p:spPr>
          <a:xfrm>
            <a:off x="2771800" y="3193812"/>
            <a:ext cx="2016224" cy="523220"/>
          </a:xfrm>
          <a:prstGeom prst="rect">
            <a:avLst/>
          </a:prstGeom>
          <a:noFill/>
        </p:spPr>
        <p:txBody>
          <a:bodyPr wrap="square" rtlCol="0">
            <a:spAutoFit/>
          </a:bodyPr>
          <a:lstStyle/>
          <a:p>
            <a:r>
              <a:rPr lang="en-US" altLang="zh-TW" sz="2800" dirty="0" smtClean="0"/>
              <a:t>Google map</a:t>
            </a:r>
            <a:r>
              <a:rPr lang="zh-TW" altLang="en-US" sz="2800" dirty="0" smtClean="0"/>
              <a:t> </a:t>
            </a:r>
            <a:r>
              <a:rPr lang="en-US" altLang="zh-TW" sz="2800" dirty="0" smtClean="0"/>
              <a:t>!</a:t>
            </a:r>
            <a:endParaRPr lang="zh-TW" altLang="en-US" sz="2800" dirty="0"/>
          </a:p>
        </p:txBody>
      </p:sp>
      <p:pic>
        <p:nvPicPr>
          <p:cNvPr id="10242" name="Picture 2" descr="C:\Users\ken\AppData\Local\Microsoft\Windows\Temporary Internet Files\Content.IE5\N8IRZ1ZB\MM900315776[1].gif"/>
          <p:cNvPicPr>
            <a:picLocks noChangeAspect="1" noChangeArrowheads="1" noCrop="1"/>
          </p:cNvPicPr>
          <p:nvPr/>
        </p:nvPicPr>
        <p:blipFill>
          <a:blip r:embed="rId11" cstate="print"/>
          <a:srcRect/>
          <a:stretch>
            <a:fillRect/>
          </a:stretch>
        </p:blipFill>
        <p:spPr bwMode="auto">
          <a:xfrm>
            <a:off x="827584" y="4221088"/>
            <a:ext cx="1512168" cy="1206337"/>
          </a:xfrm>
          <a:prstGeom prst="rect">
            <a:avLst/>
          </a:prstGeom>
          <a:noFill/>
        </p:spPr>
      </p:pic>
      <p:pic>
        <p:nvPicPr>
          <p:cNvPr id="10" name="圖片 9" descr="imagesCA9VAKRE.jpg"/>
          <p:cNvPicPr>
            <a:picLocks noChangeAspect="1"/>
          </p:cNvPicPr>
          <p:nvPr/>
        </p:nvPicPr>
        <p:blipFill>
          <a:blip r:embed="rId12" cstate="print"/>
          <a:stretch>
            <a:fillRect/>
          </a:stretch>
        </p:blipFill>
        <p:spPr>
          <a:xfrm>
            <a:off x="6732240" y="3068960"/>
            <a:ext cx="1936802" cy="1358652"/>
          </a:xfrm>
          <a:prstGeom prst="rect">
            <a:avLst/>
          </a:prstGeom>
        </p:spPr>
      </p:pic>
      <p:pic>
        <p:nvPicPr>
          <p:cNvPr id="6" name="圖片 5" descr="40016181-49.jpg"/>
          <p:cNvPicPr>
            <a:picLocks noChangeAspect="1"/>
          </p:cNvPicPr>
          <p:nvPr/>
        </p:nvPicPr>
        <p:blipFill>
          <a:blip r:embed="rId13" cstate="print"/>
          <a:srcRect l="14020"/>
          <a:stretch>
            <a:fillRect/>
          </a:stretch>
        </p:blipFill>
        <p:spPr>
          <a:xfrm>
            <a:off x="5724128" y="2132856"/>
            <a:ext cx="3024336" cy="2309805"/>
          </a:xfrm>
          <a:prstGeom prst="rect">
            <a:avLst/>
          </a:prstGeom>
        </p:spPr>
      </p:pic>
      <p:pic>
        <p:nvPicPr>
          <p:cNvPr id="10247" name="Picture 7" descr="http://www.mjjq.com/pic/maps_images/1150110928_1737035034.jpg"/>
          <p:cNvPicPr>
            <a:picLocks noChangeAspect="1" noChangeArrowheads="1"/>
          </p:cNvPicPr>
          <p:nvPr/>
        </p:nvPicPr>
        <p:blipFill>
          <a:blip r:embed="rId14" cstate="print"/>
          <a:srcRect/>
          <a:stretch>
            <a:fillRect/>
          </a:stretch>
        </p:blipFill>
        <p:spPr bwMode="auto">
          <a:xfrm>
            <a:off x="2627784" y="1196752"/>
            <a:ext cx="1368152" cy="133461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243"/>
                                        </p:tgtEl>
                                        <p:attrNameLst>
                                          <p:attrName>style.visibility</p:attrName>
                                        </p:attrNameLst>
                                      </p:cBhvr>
                                      <p:to>
                                        <p:strVal val="visible"/>
                                      </p:to>
                                    </p:set>
                                    <p:animEffect transition="in" filter="dissolve">
                                      <p:cBhvr>
                                        <p:cTn id="20" dur="500"/>
                                        <p:tgtEl>
                                          <p:spTgt spid="1024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245"/>
                                        </p:tgtEl>
                                        <p:attrNameLst>
                                          <p:attrName>style.visibility</p:attrName>
                                        </p:attrNameLst>
                                      </p:cBhvr>
                                      <p:to>
                                        <p:strVal val="visible"/>
                                      </p:to>
                                    </p:set>
                                    <p:animEffect transition="in" filter="dissolve">
                                      <p:cBhvr>
                                        <p:cTn id="25" dur="500"/>
                                        <p:tgtEl>
                                          <p:spTgt spid="1024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0245"/>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0243"/>
                                        </p:tgtEl>
                                        <p:attrNameLst>
                                          <p:attrName>style.visibility</p:attrName>
                                        </p:attrNameLst>
                                      </p:cBhvr>
                                      <p:to>
                                        <p:strVal val="hidden"/>
                                      </p:to>
                                    </p:set>
                                  </p:childTnLst>
                                </p:cTn>
                              </p:par>
                              <p:par>
                                <p:cTn id="32" presetID="18" presetClass="entr" presetSubtype="3"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strips(upRight)">
                                      <p:cBhvr>
                                        <p:cTn id="34" dur="500"/>
                                        <p:tgtEl>
                                          <p:spTgt spid="37"/>
                                        </p:tgtEl>
                                      </p:cBhvr>
                                    </p:animEffect>
                                  </p:childTnLst>
                                </p:cTn>
                              </p:par>
                              <p:par>
                                <p:cTn id="35" presetID="18" presetClass="entr" presetSubtype="3" fill="hold" nodeType="withEffect">
                                  <p:stCondLst>
                                    <p:cond delay="0"/>
                                  </p:stCondLst>
                                  <p:childTnLst>
                                    <p:set>
                                      <p:cBhvr>
                                        <p:cTn id="36" dur="1" fill="hold">
                                          <p:stCondLst>
                                            <p:cond delay="0"/>
                                          </p:stCondLst>
                                        </p:cTn>
                                        <p:tgtEl>
                                          <p:spTgt spid="10242"/>
                                        </p:tgtEl>
                                        <p:attrNameLst>
                                          <p:attrName>style.visibility</p:attrName>
                                        </p:attrNameLst>
                                      </p:cBhvr>
                                      <p:to>
                                        <p:strVal val="visible"/>
                                      </p:to>
                                    </p:set>
                                    <p:animEffect transition="in" filter="strips(upRight)">
                                      <p:cBhvr>
                                        <p:cTn id="37" dur="500"/>
                                        <p:tgtEl>
                                          <p:spTgt spid="10242"/>
                                        </p:tgtEl>
                                      </p:cBhvr>
                                    </p:animEffec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nodeType="clickEffect">
                                  <p:stCondLst>
                                    <p:cond delay="0"/>
                                  </p:stCondLst>
                                  <p:childTnLst>
                                    <p:set>
                                      <p:cBhvr>
                                        <p:cTn id="41" dur="1" fill="hold">
                                          <p:stCondLst>
                                            <p:cond delay="0"/>
                                          </p:stCondLst>
                                        </p:cTn>
                                        <p:tgtEl>
                                          <p:spTgt spid="10247"/>
                                        </p:tgtEl>
                                        <p:attrNameLst>
                                          <p:attrName>style.visibility</p:attrName>
                                        </p:attrNameLst>
                                      </p:cBhvr>
                                      <p:to>
                                        <p:strVal val="visible"/>
                                      </p:to>
                                    </p:set>
                                    <p:anim calcmode="lin" valueType="num">
                                      <p:cBhvr>
                                        <p:cTn id="42" dur="1000" fill="hold"/>
                                        <p:tgtEl>
                                          <p:spTgt spid="10247"/>
                                        </p:tgtEl>
                                        <p:attrNameLst>
                                          <p:attrName>ppt_w</p:attrName>
                                        </p:attrNameLst>
                                      </p:cBhvr>
                                      <p:tavLst>
                                        <p:tav tm="0">
                                          <p:val>
                                            <p:fltVal val="0"/>
                                          </p:val>
                                        </p:tav>
                                        <p:tav tm="100000">
                                          <p:val>
                                            <p:strVal val="#ppt_w"/>
                                          </p:val>
                                        </p:tav>
                                      </p:tavLst>
                                    </p:anim>
                                    <p:anim calcmode="lin" valueType="num">
                                      <p:cBhvr>
                                        <p:cTn id="43" dur="1000" fill="hold"/>
                                        <p:tgtEl>
                                          <p:spTgt spid="10247"/>
                                        </p:tgtEl>
                                        <p:attrNameLst>
                                          <p:attrName>ppt_h</p:attrName>
                                        </p:attrNameLst>
                                      </p:cBhvr>
                                      <p:tavLst>
                                        <p:tav tm="0">
                                          <p:val>
                                            <p:fltVal val="0"/>
                                          </p:val>
                                        </p:tav>
                                        <p:tav tm="100000">
                                          <p:val>
                                            <p:strVal val="#ppt_h"/>
                                          </p:val>
                                        </p:tav>
                                      </p:tavLst>
                                    </p:anim>
                                    <p:anim calcmode="lin" valueType="num">
                                      <p:cBhvr>
                                        <p:cTn id="44" dur="1000" fill="hold"/>
                                        <p:tgtEl>
                                          <p:spTgt spid="10247"/>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02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27" presetClass="entr" presetSubtype="0" fill="hold" grpId="0" nodeType="clickEffect">
                                  <p:stCondLst>
                                    <p:cond delay="0"/>
                                  </p:stCondLst>
                                  <p:iterate type="lt">
                                    <p:tmPct val="50000"/>
                                  </p:iterate>
                                  <p:childTnLst>
                                    <p:set>
                                      <p:cBhvr>
                                        <p:cTn id="49" dur="1" fill="hold">
                                          <p:stCondLst>
                                            <p:cond delay="0"/>
                                          </p:stCondLst>
                                        </p:cTn>
                                        <p:tgtEl>
                                          <p:spTgt spid="39"/>
                                        </p:tgtEl>
                                        <p:attrNameLst>
                                          <p:attrName>style.visibility</p:attrName>
                                        </p:attrNameLst>
                                      </p:cBhvr>
                                      <p:to>
                                        <p:strVal val="visible"/>
                                      </p:to>
                                    </p:set>
                                    <p:anim calcmode="discrete" valueType="clr">
                                      <p:cBhvr override="childStyle">
                                        <p:cTn id="50" dur="50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51" dur="500"/>
                                        <p:tgtEl>
                                          <p:spTgt spid="39"/>
                                        </p:tgtEl>
                                        <p:attrNameLst>
                                          <p:attrName>fillcolor</p:attrName>
                                        </p:attrNameLst>
                                      </p:cBhvr>
                                      <p:tavLst>
                                        <p:tav tm="0">
                                          <p:val>
                                            <p:clrVal>
                                              <a:schemeClr val="accent2"/>
                                            </p:clrVal>
                                          </p:val>
                                        </p:tav>
                                        <p:tav tm="50000">
                                          <p:val>
                                            <p:clrVal>
                                              <a:schemeClr val="hlink"/>
                                            </p:clrVal>
                                          </p:val>
                                        </p:tav>
                                      </p:tavLst>
                                    </p:anim>
                                    <p:set>
                                      <p:cBhvr>
                                        <p:cTn id="52" dur="500"/>
                                        <p:tgtEl>
                                          <p:spTgt spid="39"/>
                                        </p:tgtEl>
                                        <p:attrNameLst>
                                          <p:attrName>fill.type</p:attrName>
                                        </p:attrNameLst>
                                      </p:cBhvr>
                                      <p:to>
                                        <p:strVal val="solid"/>
                                      </p:to>
                                    </p:set>
                                  </p:childTnLst>
                                </p:cTn>
                              </p:par>
                            </p:childTnLst>
                          </p:cTn>
                        </p:par>
                        <p:par>
                          <p:cTn id="53" fill="hold">
                            <p:stCondLst>
                              <p:cond delay="2750"/>
                            </p:stCondLst>
                            <p:childTnLst>
                              <p:par>
                                <p:cTn id="54" presetID="22" presetClass="entr" presetSubtype="1"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up)">
                                      <p:cBhvr>
                                        <p:cTn id="56" dur="500"/>
                                        <p:tgtEl>
                                          <p:spTgt spid="11"/>
                                        </p:tgtEl>
                                      </p:cBhvr>
                                    </p:animEffect>
                                  </p:childTnLst>
                                </p:cTn>
                              </p:par>
                            </p:childTnLst>
                          </p:cTn>
                        </p:par>
                        <p:par>
                          <p:cTn id="57" fill="hold">
                            <p:stCondLst>
                              <p:cond delay="3250"/>
                            </p:stCondLst>
                            <p:childTnLst>
                              <p:par>
                                <p:cTn id="58" presetID="22" presetClass="entr" presetSubtype="1" fill="hold"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up)">
                                      <p:cBhvr>
                                        <p:cTn id="60" dur="500"/>
                                        <p:tgtEl>
                                          <p:spTgt spid="26"/>
                                        </p:tgtEl>
                                      </p:cBhvr>
                                    </p:animEffect>
                                  </p:childTnLst>
                                </p:cTn>
                              </p:par>
                            </p:childTnLst>
                          </p:cTn>
                        </p:par>
                        <p:par>
                          <p:cTn id="61" fill="hold">
                            <p:stCondLst>
                              <p:cond delay="3750"/>
                            </p:stCondLst>
                            <p:childTnLst>
                              <p:par>
                                <p:cTn id="62" presetID="22" presetClass="entr" presetSubtype="1"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par>
                                <p:cTn id="65" presetID="18" presetClass="entr" presetSubtype="12" fill="hold"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strips(downLeft)">
                                      <p:cBhvr>
                                        <p:cTn id="67" dur="500"/>
                                        <p:tgtEl>
                                          <p:spTgt spid="5"/>
                                        </p:tgtEl>
                                      </p:cBhvr>
                                    </p:animEffect>
                                  </p:childTnLst>
                                </p:cTn>
                              </p:par>
                            </p:childTnLst>
                          </p:cTn>
                        </p:par>
                        <p:par>
                          <p:cTn id="68" fill="hold">
                            <p:stCondLst>
                              <p:cond delay="425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500"/>
                                        <p:tgtEl>
                                          <p:spTgt spid="40"/>
                                        </p:tgtEl>
                                      </p:cBhvr>
                                    </p:animEffect>
                                  </p:childTnLst>
                                </p:cTn>
                              </p:par>
                            </p:childTnLst>
                          </p:cTn>
                        </p:par>
                        <p:par>
                          <p:cTn id="72" fill="hold">
                            <p:stCondLst>
                              <p:cond delay="4750"/>
                            </p:stCondLst>
                            <p:childTnLst>
                              <p:par>
                                <p:cTn id="73" presetID="22" presetClass="entr" presetSubtype="8" fill="hold" nodeType="afterEffect">
                                  <p:stCondLst>
                                    <p:cond delay="0"/>
                                  </p:stCondLst>
                                  <p:childTnLst>
                                    <p:set>
                                      <p:cBhvr>
                                        <p:cTn id="74" dur="1" fill="hold">
                                          <p:stCondLst>
                                            <p:cond delay="0"/>
                                          </p:stCondLst>
                                        </p:cTn>
                                        <p:tgtEl>
                                          <p:spTgt spid="10248"/>
                                        </p:tgtEl>
                                        <p:attrNameLst>
                                          <p:attrName>style.visibility</p:attrName>
                                        </p:attrNameLst>
                                      </p:cBhvr>
                                      <p:to>
                                        <p:strVal val="visible"/>
                                      </p:to>
                                    </p:set>
                                    <p:animEffect transition="in" filter="wipe(left)">
                                      <p:cBhvr>
                                        <p:cTn id="75" dur="500"/>
                                        <p:tgtEl>
                                          <p:spTgt spid="10248"/>
                                        </p:tgtEl>
                                      </p:cBhvr>
                                    </p:animEffect>
                                  </p:childTnLst>
                                </p:cTn>
                              </p:par>
                            </p:childTnLst>
                          </p:cTn>
                        </p:par>
                        <p:par>
                          <p:cTn id="76" fill="hold">
                            <p:stCondLst>
                              <p:cond delay="5250"/>
                            </p:stCondLst>
                            <p:childTnLst>
                              <p:par>
                                <p:cTn id="77" presetID="10" presetClass="entr" presetSubtype="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20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2000"/>
                                        <p:tgtEl>
                                          <p:spTgt spid="8"/>
                                        </p:tgtEl>
                                      </p:cBhvr>
                                    </p:animEffect>
                                  </p:childTnLst>
                                </p:cTn>
                              </p:par>
                            </p:childTnLst>
                          </p:cTn>
                        </p:par>
                        <p:par>
                          <p:cTn id="85" fill="hold">
                            <p:stCondLst>
                              <p:cond delay="2000"/>
                            </p:stCondLst>
                            <p:childTnLst>
                              <p:par>
                                <p:cTn id="86" presetID="10" presetClass="entr" presetSubtype="0"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2000"/>
                                        <p:tgtEl>
                                          <p:spTgt spid="7"/>
                                        </p:tgtEl>
                                      </p:cBhvr>
                                    </p:animEffect>
                                  </p:childTnLst>
                                </p:cTn>
                              </p:par>
                            </p:childTnLst>
                          </p:cTn>
                        </p:par>
                        <p:par>
                          <p:cTn id="89" fill="hold">
                            <p:stCondLst>
                              <p:cond delay="4000"/>
                            </p:stCondLst>
                            <p:childTnLst>
                              <p:par>
                                <p:cTn id="90" presetID="10" presetClass="entr" presetSubtype="0" fill="hold" nodeType="after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000"/>
                                        <p:tgtEl>
                                          <p:spTgt spid="9"/>
                                        </p:tgtEl>
                                      </p:cBhvr>
                                    </p:animEffect>
                                  </p:childTnLst>
                                </p:cTn>
                              </p:par>
                            </p:childTnLst>
                          </p:cTn>
                        </p:par>
                        <p:par>
                          <p:cTn id="93" fill="hold">
                            <p:stCondLst>
                              <p:cond delay="6000"/>
                            </p:stCondLst>
                            <p:childTnLst>
                              <p:par>
                                <p:cTn id="94" presetID="10" presetClass="entr" presetSubtype="0" fill="hold" nodeType="after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fade">
                                      <p:cBhvr>
                                        <p:cTn id="96" dur="2000"/>
                                        <p:tgtEl>
                                          <p:spTgt spid="10"/>
                                        </p:tgtEl>
                                      </p:cBhvr>
                                    </p:animEffect>
                                  </p:childTnLst>
                                </p:cTn>
                              </p:par>
                            </p:childTnLst>
                          </p:cTn>
                        </p:par>
                      </p:childTnLst>
                    </p:cTn>
                  </p:par>
                  <p:par>
                    <p:cTn id="97" fill="hold">
                      <p:stCondLst>
                        <p:cond delay="indefinite"/>
                      </p:stCondLst>
                      <p:childTnLst>
                        <p:par>
                          <p:cTn id="98" fill="hold">
                            <p:stCondLst>
                              <p:cond delay="0"/>
                            </p:stCondLst>
                            <p:childTnLst>
                              <p:par>
                                <p:cTn id="99" presetID="55" presetClass="entr" presetSubtype="0" fill="hold" nodeType="clickEffect">
                                  <p:stCondLst>
                                    <p:cond delay="0"/>
                                  </p:stCondLst>
                                  <p:childTnLst>
                                    <p:set>
                                      <p:cBhvr>
                                        <p:cTn id="100" dur="1" fill="hold">
                                          <p:stCondLst>
                                            <p:cond delay="0"/>
                                          </p:stCondLst>
                                        </p:cTn>
                                        <p:tgtEl>
                                          <p:spTgt spid="6"/>
                                        </p:tgtEl>
                                        <p:attrNameLst>
                                          <p:attrName>style.visibility</p:attrName>
                                        </p:attrNameLst>
                                      </p:cBhvr>
                                      <p:to>
                                        <p:strVal val="visible"/>
                                      </p:to>
                                    </p:set>
                                    <p:anim calcmode="lin" valueType="num">
                                      <p:cBhvr>
                                        <p:cTn id="101" dur="1000" fill="hold"/>
                                        <p:tgtEl>
                                          <p:spTgt spid="6"/>
                                        </p:tgtEl>
                                        <p:attrNameLst>
                                          <p:attrName>ppt_w</p:attrName>
                                        </p:attrNameLst>
                                      </p:cBhvr>
                                      <p:tavLst>
                                        <p:tav tm="0">
                                          <p:val>
                                            <p:strVal val="#ppt_w*0.70"/>
                                          </p:val>
                                        </p:tav>
                                        <p:tav tm="100000">
                                          <p:val>
                                            <p:strVal val="#ppt_w"/>
                                          </p:val>
                                        </p:tav>
                                      </p:tavLst>
                                    </p:anim>
                                    <p:anim calcmode="lin" valueType="num">
                                      <p:cBhvr>
                                        <p:cTn id="102" dur="1000" fill="hold"/>
                                        <p:tgtEl>
                                          <p:spTgt spid="6"/>
                                        </p:tgtEl>
                                        <p:attrNameLst>
                                          <p:attrName>ppt_h</p:attrName>
                                        </p:attrNameLst>
                                      </p:cBhvr>
                                      <p:tavLst>
                                        <p:tav tm="0">
                                          <p:val>
                                            <p:strVal val="#ppt_h"/>
                                          </p:val>
                                        </p:tav>
                                        <p:tav tm="100000">
                                          <p:val>
                                            <p:strVal val="#ppt_h"/>
                                          </p:val>
                                        </p:tav>
                                      </p:tavLst>
                                    </p:anim>
                                    <p:animEffect transition="in" filter="fade">
                                      <p:cBhvr>
                                        <p:cTn id="103" dur="1000"/>
                                        <p:tgtEl>
                                          <p:spTgt spid="6"/>
                                        </p:tgtEl>
                                      </p:cBhvr>
                                    </p:animEffect>
                                  </p:childTnLst>
                                </p:cTn>
                              </p:par>
                            </p:childTnLst>
                          </p:cTn>
                        </p:par>
                        <p:par>
                          <p:cTn id="104" fill="hold">
                            <p:stCondLst>
                              <p:cond delay="1000"/>
                            </p:stCondLst>
                            <p:childTnLst>
                              <p:par>
                                <p:cTn id="105" presetID="10" presetClass="entr" presetSubtype="0" fill="hold" nodeType="after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fade">
                                      <p:cBhvr>
                                        <p:cTn id="10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18" grpId="0" animBg="1"/>
      <p:bldP spid="21" grpId="0" animBg="1"/>
      <p:bldP spid="37" grpId="0"/>
      <p:bldP spid="39" grpId="0"/>
      <p:bldP spid="40"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1506" name="Picture 2" descr="http://www.lsfyw.net/uploads/soft/200703/20070329182215789.gif"/>
          <p:cNvPicPr>
            <a:picLocks noChangeAspect="1" noChangeArrowheads="1"/>
          </p:cNvPicPr>
          <p:nvPr/>
        </p:nvPicPr>
        <p:blipFill>
          <a:blip r:embed="rId3" cstate="print">
            <a:clrChange>
              <a:clrFrom>
                <a:srgbClr val="F9F5F5"/>
              </a:clrFrom>
              <a:clrTo>
                <a:srgbClr val="F9F5F5">
                  <a:alpha val="0"/>
                </a:srgbClr>
              </a:clrTo>
            </a:clrChange>
          </a:blip>
          <a:srcRect l="5944"/>
          <a:stretch>
            <a:fillRect/>
          </a:stretch>
        </p:blipFill>
        <p:spPr bwMode="auto">
          <a:xfrm>
            <a:off x="6660232" y="-243408"/>
            <a:ext cx="1139477" cy="2056706"/>
          </a:xfrm>
          <a:prstGeom prst="rect">
            <a:avLst/>
          </a:prstGeom>
          <a:noFill/>
        </p:spPr>
      </p:pic>
      <p:sp>
        <p:nvSpPr>
          <p:cNvPr id="5"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智慧之劍：你不知道嗎？有人趁著大國們平板大戰打得激烈，藉著操控死者</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lang="zh-TW" altLang="en-US" sz="3200" dirty="0" smtClean="0">
                <a:solidFill>
                  <a:schemeClr val="bg1"/>
                </a:solidFill>
                <a:ea typeface="標楷體" pitchFamily="65" charset="-120"/>
              </a:rPr>
              <a:t>，想要統治世界。</a:t>
            </a:r>
            <a:endParaRPr lang="en-US" altLang="zh-TW" sz="3200" dirty="0" smtClean="0">
              <a:solidFill>
                <a:schemeClr val="bg1"/>
              </a:solidFill>
              <a:ea typeface="標楷體" pitchFamily="65" charset="-120"/>
            </a:endParaRPr>
          </a:p>
        </p:txBody>
      </p:sp>
      <p:pic>
        <p:nvPicPr>
          <p:cNvPr id="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948264" y="4725144"/>
            <a:ext cx="1733071" cy="1328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智慧之劍：而這艘船，就是大家最後的希望，計畫一舉偷偷的從那個可惡的</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lang="zh-TW" altLang="en-US" sz="3200" dirty="0" smtClean="0">
                <a:solidFill>
                  <a:schemeClr val="bg1"/>
                </a:solidFill>
                <a:ea typeface="標楷體" pitchFamily="65" charset="-120"/>
              </a:rPr>
              <a:t>施術者背後一舉突襲，如果計</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lang="zh-TW" altLang="en-US" sz="3200" dirty="0" smtClean="0">
                <a:solidFill>
                  <a:schemeClr val="bg1"/>
                </a:solidFill>
                <a:ea typeface="標楷體" pitchFamily="65" charset="-120"/>
              </a:rPr>
              <a:t>畫失敗，世界就要被統治了</a:t>
            </a:r>
            <a:endParaRPr lang="en-US" altLang="zh-TW" sz="3200" dirty="0" smtClean="0">
              <a:solidFill>
                <a:schemeClr val="bg1"/>
              </a:solidFill>
              <a:ea typeface="標楷體" pitchFamily="65" charset="-120"/>
            </a:endParaRPr>
          </a:p>
        </p:txBody>
      </p:sp>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48264" y="4725144"/>
            <a:ext cx="1733071" cy="1328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55576" y="1712913"/>
            <a:ext cx="7621587" cy="5145087"/>
          </a:xfrm>
          <a:prstGeom prst="rect">
            <a:avLst/>
          </a:prstGeom>
          <a:noFill/>
          <a:ln w="9525">
            <a:noFill/>
            <a:miter lim="800000"/>
            <a:headEnd/>
            <a:tailEnd/>
          </a:ln>
        </p:spPr>
      </p:pic>
      <p:sp>
        <p:nvSpPr>
          <p:cNvPr id="7"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哇靠，這啥？</a:t>
            </a:r>
            <a:endParaRPr lang="en-US" altLang="zh-TW" sz="3200" dirty="0" smtClean="0">
              <a:solidFill>
                <a:schemeClr val="bg1"/>
              </a:solidFill>
              <a:ea typeface="標楷體" pitchFamily="65" charset="-120"/>
            </a:endParaRPr>
          </a:p>
          <a:p>
            <a:pPr marL="342900" lvl="0" indent="-342900">
              <a:spcBef>
                <a:spcPct val="20000"/>
              </a:spcBef>
              <a:defRPr/>
            </a:pPr>
            <a:r>
              <a:rPr lang="zh-TW" altLang="en-US" sz="3200" dirty="0" smtClean="0">
                <a:solidFill>
                  <a:schemeClr val="bg1"/>
                </a:solidFill>
                <a:ea typeface="標楷體" pitchFamily="65" charset="-120"/>
              </a:rPr>
              <a:t>海王類喔？</a:t>
            </a:r>
            <a:endParaRPr lang="en-US" altLang="zh-TW" sz="3200" dirty="0" smtClean="0">
              <a:solidFill>
                <a:schemeClr val="bg1"/>
              </a:solidFill>
              <a:ea typeface="標楷體" pitchFamily="65" charset="-120"/>
            </a:endParaRPr>
          </a:p>
          <a:p>
            <a:pPr marL="342900" lvl="0" indent="-342900">
              <a:spcBef>
                <a:spcPct val="20000"/>
              </a:spcBef>
              <a:defRPr/>
            </a:pPr>
            <a:r>
              <a:rPr lang="zh-TW" altLang="en-US" sz="3200" dirty="0" smtClean="0">
                <a:solidFill>
                  <a:schemeClr val="bg1"/>
                </a:solidFill>
                <a:ea typeface="標楷體" pitchFamily="65" charset="-120"/>
              </a:rPr>
              <a:t>不管你是啥，看我把你打回老家去</a:t>
            </a:r>
            <a:endParaRPr lang="en-US" altLang="zh-TW" sz="3200" dirty="0" smtClean="0">
              <a:solidFill>
                <a:schemeClr val="bg1"/>
              </a:solidFill>
              <a:ea typeface="標楷體" pitchFamily="65" charset="-120"/>
            </a:endParaRPr>
          </a:p>
        </p:txBody>
      </p:sp>
      <p:pic>
        <p:nvPicPr>
          <p:cNvPr id="8" name="Picture 2"/>
          <p:cNvPicPr>
            <a:picLocks noChangeAspect="1" noChangeArrowheads="1"/>
          </p:cNvPicPr>
          <p:nvPr/>
        </p:nvPicPr>
        <p:blipFill>
          <a:blip r:embed="rId4" cstate="print"/>
          <a:srcRect/>
          <a:stretch>
            <a:fillRect/>
          </a:stretch>
        </p:blipFill>
        <p:spPr bwMode="auto">
          <a:xfrm>
            <a:off x="7164288" y="4869160"/>
            <a:ext cx="1152128" cy="1152128"/>
          </a:xfrm>
          <a:prstGeom prst="rect">
            <a:avLst/>
          </a:prstGeom>
          <a:noFill/>
          <a:ln w="9525">
            <a:noFill/>
            <a:miter lim="800000"/>
            <a:headEnd/>
            <a:tailEnd/>
          </a:ln>
        </p:spPr>
      </p:pic>
      <p:sp>
        <p:nvSpPr>
          <p:cNvPr id="10" name="內容版面配置區 2"/>
          <p:cNvSpPr txBox="1">
            <a:spLocks/>
          </p:cNvSpPr>
          <p:nvPr/>
        </p:nvSpPr>
        <p:spPr>
          <a:xfrm>
            <a:off x="539552"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吼吼吼</a:t>
            </a:r>
            <a:endParaRPr lang="en-US" altLang="zh-TW" sz="3200" dirty="0" smtClean="0">
              <a:solidFill>
                <a:schemeClr val="bg1"/>
              </a:solidFill>
              <a:ea typeface="標楷體" pitchFamily="65" charset="-120"/>
            </a:endParaRPr>
          </a:p>
        </p:txBody>
      </p:sp>
      <p:pic>
        <p:nvPicPr>
          <p:cNvPr id="19458" name="Picture 2" descr="http://student-mail.npic.edu.tw/~s95413011/Image/m13-1.jpg"/>
          <p:cNvPicPr>
            <a:picLocks noChangeAspect="1" noChangeArrowheads="1"/>
          </p:cNvPicPr>
          <p:nvPr/>
        </p:nvPicPr>
        <p:blipFill>
          <a:blip r:embed="rId5" cstate="print"/>
          <a:srcRect l="20322" r="14646"/>
          <a:stretch>
            <a:fillRect/>
          </a:stretch>
        </p:blipFill>
        <p:spPr bwMode="auto">
          <a:xfrm>
            <a:off x="7164288" y="4581128"/>
            <a:ext cx="1152128" cy="13335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7"/>
                                        </p:tgtEl>
                                        <p:attrNameLst>
                                          <p:attrName>style.visibility</p:attrName>
                                        </p:attrNameLst>
                                      </p:cBhvr>
                                      <p:to>
                                        <p:strVal val="visible"/>
                                      </p:to>
                                    </p:set>
                                    <p:anim calcmode="discrete" valueType="clr">
                                      <p:cBhvr override="childStyle">
                                        <p:cTn id="13"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
                                        </p:tgtEl>
                                        <p:attrNameLst>
                                          <p:attrName>fillcolor</p:attrName>
                                        </p:attrNameLst>
                                      </p:cBhvr>
                                      <p:tavLst>
                                        <p:tav tm="0">
                                          <p:val>
                                            <p:clrVal>
                                              <a:schemeClr val="accent2"/>
                                            </p:clrVal>
                                          </p:val>
                                        </p:tav>
                                        <p:tav tm="50000">
                                          <p:val>
                                            <p:clrVal>
                                              <a:schemeClr val="hlink"/>
                                            </p:clrVal>
                                          </p:val>
                                        </p:tav>
                                      </p:tavLst>
                                    </p:anim>
                                    <p:set>
                                      <p:cBhvr>
                                        <p:cTn id="15" dur="80"/>
                                        <p:tgtEl>
                                          <p:spTgt spid="7"/>
                                        </p:tgtEl>
                                        <p:attrNameLst>
                                          <p:attrName>fill.type</p:attrName>
                                        </p:attrNameLst>
                                      </p:cBhvr>
                                      <p:to>
                                        <p:strVal val="solid"/>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iterate type="lt">
                                    <p:tmAbs val="0"/>
                                  </p:iterate>
                                  <p:childTnLst>
                                    <p:set>
                                      <p:cBhvr>
                                        <p:cTn id="21" dur="1" fill="hold">
                                          <p:stCondLst>
                                            <p:cond delay="0"/>
                                          </p:stCondLst>
                                        </p:cTn>
                                        <p:tgtEl>
                                          <p:spTgt spid="7"/>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27" presetClass="entr" presetSubtype="0" fill="hold" grpId="0" nodeType="withEffect">
                                  <p:stCondLst>
                                    <p:cond delay="0"/>
                                  </p:stCondLst>
                                  <p:iterate type="lt">
                                    <p:tmPct val="50000"/>
                                  </p:iterate>
                                  <p:childTnLst>
                                    <p:set>
                                      <p:cBhvr>
                                        <p:cTn id="25" dur="1" fill="hold">
                                          <p:stCondLst>
                                            <p:cond delay="0"/>
                                          </p:stCondLst>
                                        </p:cTn>
                                        <p:tgtEl>
                                          <p:spTgt spid="10"/>
                                        </p:tgtEl>
                                        <p:attrNameLst>
                                          <p:attrName>style.visibility</p:attrName>
                                        </p:attrNameLst>
                                      </p:cBhvr>
                                      <p:to>
                                        <p:strVal val="visible"/>
                                      </p:to>
                                    </p:set>
                                    <p:anim calcmode="discrete" valueType="clr">
                                      <p:cBhvr override="childStyle">
                                        <p:cTn id="26"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0"/>
                                        </p:tgtEl>
                                        <p:attrNameLst>
                                          <p:attrName>fillcolor</p:attrName>
                                        </p:attrNameLst>
                                      </p:cBhvr>
                                      <p:tavLst>
                                        <p:tav tm="0">
                                          <p:val>
                                            <p:clrVal>
                                              <a:schemeClr val="accent2"/>
                                            </p:clrVal>
                                          </p:val>
                                        </p:tav>
                                        <p:tav tm="50000">
                                          <p:val>
                                            <p:clrVal>
                                              <a:schemeClr val="hlink"/>
                                            </p:clrVal>
                                          </p:val>
                                        </p:tav>
                                      </p:tavLst>
                                    </p:anim>
                                    <p:set>
                                      <p:cBhvr>
                                        <p:cTn id="28" dur="80"/>
                                        <p:tgtEl>
                                          <p:spTgt spid="10"/>
                                        </p:tgtEl>
                                        <p:attrNameLst>
                                          <p:attrName>fill.type</p:attrName>
                                        </p:attrNameLst>
                                      </p:cBhvr>
                                      <p:to>
                                        <p:strVal val="solid"/>
                                      </p:to>
                                    </p:set>
                                  </p:childTnLst>
                                </p:cTn>
                              </p:par>
                              <p:par>
                                <p:cTn id="29" presetID="1" presetClass="entr" presetSubtype="0" fill="hold" nodeType="withEffect">
                                  <p:stCondLst>
                                    <p:cond delay="0"/>
                                  </p:stCondLst>
                                  <p:childTnLst>
                                    <p:set>
                                      <p:cBhvr>
                                        <p:cTn id="30"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55576" y="-99392"/>
            <a:ext cx="7621587" cy="5145087"/>
          </a:xfrm>
          <a:prstGeom prst="rect">
            <a:avLst/>
          </a:prstGeom>
          <a:noFill/>
          <a:ln w="9525">
            <a:noFill/>
            <a:miter lim="800000"/>
            <a:headEnd/>
            <a:tailEnd/>
          </a:ln>
        </p:spPr>
      </p:pic>
      <p:sp>
        <p:nvSpPr>
          <p:cNvPr id="2" name="標題 1"/>
          <p:cNvSpPr>
            <a:spLocks noGrp="1"/>
          </p:cNvSpPr>
          <p:nvPr>
            <p:ph type="title"/>
          </p:nvPr>
        </p:nvSpPr>
        <p:spPr/>
        <p:txBody>
          <a:bodyPr/>
          <a:lstStyle/>
          <a:p>
            <a:endParaRPr lang="zh-TW" altLang="en-US"/>
          </a:p>
        </p:txBody>
      </p:sp>
      <p:pic>
        <p:nvPicPr>
          <p:cNvPr id="5" name="Picture 1"/>
          <p:cNvPicPr>
            <a:picLocks noChangeAspect="1" noChangeArrowheads="1"/>
          </p:cNvPicPr>
          <p:nvPr/>
        </p:nvPicPr>
        <p:blipFill>
          <a:blip r:embed="rId4" cstate="print"/>
          <a:srcRect/>
          <a:stretch>
            <a:fillRect/>
          </a:stretch>
        </p:blipFill>
        <p:spPr bwMode="auto">
          <a:xfrm>
            <a:off x="0" y="4544027"/>
            <a:ext cx="9144000" cy="2313973"/>
          </a:xfrm>
          <a:prstGeom prst="rect">
            <a:avLst/>
          </a:prstGeom>
          <a:noFill/>
          <a:ln w="9525">
            <a:noFill/>
            <a:miter lim="800000"/>
            <a:headEnd/>
            <a:tailEnd/>
          </a:ln>
        </p:spPr>
      </p:pic>
      <p:sp>
        <p:nvSpPr>
          <p:cNvPr id="10" name="文字方塊 9"/>
          <p:cNvSpPr txBox="1"/>
          <p:nvPr/>
        </p:nvSpPr>
        <p:spPr>
          <a:xfrm>
            <a:off x="6444208" y="4725144"/>
            <a:ext cx="1008112" cy="584775"/>
          </a:xfrm>
          <a:prstGeom prst="rect">
            <a:avLst/>
          </a:prstGeom>
          <a:noFill/>
        </p:spPr>
        <p:txBody>
          <a:bodyPr wrap="square" rtlCol="0">
            <a:spAutoFit/>
          </a:bodyPr>
          <a:lstStyle/>
          <a:p>
            <a:r>
              <a:rPr lang="en-US" altLang="zh-TW" sz="3200" dirty="0" smtClean="0">
                <a:solidFill>
                  <a:srgbClr val="FFFF00"/>
                </a:solidFill>
              </a:rPr>
              <a:t>1</a:t>
            </a:r>
            <a:endParaRPr lang="zh-TW" altLang="en-US" sz="3200" dirty="0">
              <a:solidFill>
                <a:srgbClr val="FFFF00"/>
              </a:solidFill>
            </a:endParaRPr>
          </a:p>
        </p:txBody>
      </p:sp>
      <p:sp>
        <p:nvSpPr>
          <p:cNvPr id="8" name="內容版面配置區 2"/>
          <p:cNvSpPr txBox="1">
            <a:spLocks/>
          </p:cNvSpPr>
          <p:nvPr/>
        </p:nvSpPr>
        <p:spPr>
          <a:xfrm>
            <a:off x="467544"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智慧之劍：先別急著攻擊，我要教你最後一個，也是最核心的資訊概念</a:t>
            </a:r>
            <a:endParaRPr lang="en-US" altLang="zh-TW" sz="3200" dirty="0" smtClean="0">
              <a:solidFill>
                <a:schemeClr val="bg1"/>
              </a:solidFill>
              <a:ea typeface="標楷體" pitchFamily="65" charset="-120"/>
            </a:endParaRPr>
          </a:p>
        </p:txBody>
      </p:sp>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876256" y="4725144"/>
            <a:ext cx="1733071" cy="1328688"/>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iterate type="lt">
                                    <p:tmPct val="0"/>
                                  </p:iterate>
                                  <p:childTnLst>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000"/>
                                        <p:tgtEl>
                                          <p:spTgt spid="9"/>
                                        </p:tgtEl>
                                      </p:cBhvr>
                                    </p:animEffect>
                                    <p:set>
                                      <p:cBhvr>
                                        <p:cTn id="20"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0" y="0"/>
            <a:ext cx="9144000" cy="7017306"/>
          </a:xfrm>
          <a:prstGeom prst="rect">
            <a:avLst/>
          </a:prstGeom>
          <a:solidFill>
            <a:schemeClr val="bg1">
              <a:alpha val="75000"/>
            </a:schemeClr>
          </a:solidFill>
        </p:spPr>
        <p:txBody>
          <a:bodyPr wrap="square" rtlCol="0">
            <a:spAutoFit/>
          </a:bodyPr>
          <a:lstStyle/>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en-US" altLang="zh-TW" smtClean="0"/>
          </a:p>
          <a:p>
            <a:endParaRPr lang="zh-TW" altLang="en-US" dirty="0"/>
          </a:p>
        </p:txBody>
      </p:sp>
      <p:sp>
        <p:nvSpPr>
          <p:cNvPr id="2" name="標題 1"/>
          <p:cNvSpPr>
            <a:spLocks noGrp="1"/>
          </p:cNvSpPr>
          <p:nvPr>
            <p:ph type="title"/>
          </p:nvPr>
        </p:nvSpPr>
        <p:spPr/>
        <p:txBody>
          <a:bodyPr/>
          <a:lstStyle/>
          <a:p>
            <a:r>
              <a:rPr lang="en-US" altLang="zh-TW" dirty="0" smtClean="0"/>
              <a:t>if else</a:t>
            </a:r>
            <a:endParaRPr lang="zh-TW" altLang="en-US" dirty="0"/>
          </a:p>
        </p:txBody>
      </p:sp>
      <p:sp>
        <p:nvSpPr>
          <p:cNvPr id="3" name="內容版面配置區 2"/>
          <p:cNvSpPr>
            <a:spLocks noGrp="1"/>
          </p:cNvSpPr>
          <p:nvPr>
            <p:ph idx="1"/>
          </p:nvPr>
        </p:nvSpPr>
        <p:spPr>
          <a:xfrm>
            <a:off x="457200" y="1600200"/>
            <a:ext cx="4114800" cy="4525963"/>
          </a:xfrm>
        </p:spPr>
        <p:txBody>
          <a:bodyPr>
            <a:normAutofit/>
          </a:bodyPr>
          <a:lstStyle/>
          <a:p>
            <a:r>
              <a:rPr lang="en-US" altLang="zh-TW" dirty="0" err="1" smtClean="0"/>
              <a:t>int</a:t>
            </a:r>
            <a:r>
              <a:rPr lang="en-US" altLang="zh-TW" dirty="0" smtClean="0"/>
              <a:t> </a:t>
            </a:r>
            <a:r>
              <a:rPr lang="zh-TW" altLang="en-US" dirty="0" smtClean="0"/>
              <a:t>對方攻擊</a:t>
            </a:r>
            <a:endParaRPr lang="en-US" altLang="zh-TW" dirty="0" smtClean="0"/>
          </a:p>
          <a:p>
            <a:r>
              <a:rPr lang="en-US" altLang="zh-TW" dirty="0" smtClean="0"/>
              <a:t>// 0 </a:t>
            </a:r>
            <a:r>
              <a:rPr lang="zh-TW" altLang="en-US" dirty="0" smtClean="0"/>
              <a:t>物理攻擊</a:t>
            </a:r>
            <a:endParaRPr lang="en-US" altLang="zh-TW" dirty="0" smtClean="0"/>
          </a:p>
          <a:p>
            <a:r>
              <a:rPr lang="en-US" altLang="zh-TW" dirty="0" smtClean="0"/>
              <a:t>//</a:t>
            </a:r>
            <a:r>
              <a:rPr lang="zh-TW" altLang="en-US" dirty="0" smtClean="0"/>
              <a:t> </a:t>
            </a:r>
            <a:r>
              <a:rPr lang="en-US" altLang="zh-TW" dirty="0" smtClean="0"/>
              <a:t>1</a:t>
            </a:r>
            <a:r>
              <a:rPr lang="zh-TW" altLang="en-US" dirty="0" smtClean="0"/>
              <a:t> 破壞死光</a:t>
            </a:r>
            <a:endParaRPr lang="en-US" altLang="zh-TW" dirty="0" smtClean="0"/>
          </a:p>
          <a:p>
            <a:r>
              <a:rPr lang="en-US" altLang="zh-TW" dirty="0" smtClean="0"/>
              <a:t>// 2</a:t>
            </a:r>
            <a:r>
              <a:rPr lang="zh-TW" altLang="en-US" dirty="0" smtClean="0"/>
              <a:t> 召喚初號機</a:t>
            </a:r>
            <a:endParaRPr lang="en-US" altLang="zh-TW" dirty="0" smtClean="0"/>
          </a:p>
          <a:p>
            <a:r>
              <a:rPr lang="en-US" altLang="zh-TW" dirty="0" smtClean="0"/>
              <a:t>// 3</a:t>
            </a:r>
            <a:r>
              <a:rPr lang="zh-TW" altLang="en-US" dirty="0" smtClean="0"/>
              <a:t> 偷懶</a:t>
            </a:r>
            <a:endParaRPr lang="en-US" altLang="zh-TW" dirty="0" smtClean="0"/>
          </a:p>
          <a:p>
            <a:endParaRPr lang="en-US" altLang="zh-TW" dirty="0" smtClean="0"/>
          </a:p>
          <a:p>
            <a:endParaRPr lang="zh-TW" altLang="en-US" dirty="0"/>
          </a:p>
        </p:txBody>
      </p:sp>
      <p:sp>
        <p:nvSpPr>
          <p:cNvPr id="5" name="矩形 4"/>
          <p:cNvSpPr/>
          <p:nvPr/>
        </p:nvSpPr>
        <p:spPr>
          <a:xfrm>
            <a:off x="4572000" y="1556792"/>
            <a:ext cx="4572000" cy="5016758"/>
          </a:xfrm>
          <a:prstGeom prst="rect">
            <a:avLst/>
          </a:prstGeom>
        </p:spPr>
        <p:txBody>
          <a:bodyPr wrap="square">
            <a:spAutoFit/>
          </a:bodyPr>
          <a:lstStyle/>
          <a:p>
            <a:r>
              <a:rPr lang="en-US" altLang="zh-TW" sz="3200" dirty="0" smtClean="0">
                <a:ea typeface="標楷體" pitchFamily="65" charset="-120"/>
              </a:rPr>
              <a:t>if(</a:t>
            </a:r>
            <a:r>
              <a:rPr lang="zh-TW" altLang="en-US" sz="3200" dirty="0" smtClean="0">
                <a:ea typeface="標楷體" pitchFamily="65" charset="-120"/>
              </a:rPr>
              <a:t>對方攻擊</a:t>
            </a:r>
            <a:r>
              <a:rPr lang="en-US" altLang="zh-TW" sz="3200" dirty="0" smtClean="0">
                <a:ea typeface="標楷體" pitchFamily="65" charset="-120"/>
              </a:rPr>
              <a:t>&lt;2){</a:t>
            </a:r>
          </a:p>
          <a:p>
            <a:pPr lvl="1"/>
            <a:r>
              <a:rPr lang="zh-TW" altLang="en-US" sz="3200" dirty="0" smtClean="0">
                <a:ea typeface="標楷體" pitchFamily="65" charset="-120"/>
              </a:rPr>
              <a:t>閃躲</a:t>
            </a:r>
            <a:endParaRPr lang="en-US" altLang="zh-TW" sz="3200" dirty="0" smtClean="0">
              <a:ea typeface="標楷體" pitchFamily="65" charset="-120"/>
            </a:endParaRPr>
          </a:p>
          <a:p>
            <a:pPr lvl="1"/>
            <a:r>
              <a:rPr lang="en-US" altLang="zh-TW" sz="3200" dirty="0" smtClean="0">
                <a:ea typeface="標楷體" pitchFamily="65" charset="-120"/>
              </a:rPr>
              <a:t>}</a:t>
            </a:r>
          </a:p>
          <a:p>
            <a:r>
              <a:rPr lang="en-US" altLang="zh-TW" sz="3200" dirty="0" smtClean="0">
                <a:ea typeface="標楷體" pitchFamily="65" charset="-120"/>
              </a:rPr>
              <a:t>Else{</a:t>
            </a:r>
          </a:p>
          <a:p>
            <a:pPr lvl="1"/>
            <a:r>
              <a:rPr lang="en-US" altLang="zh-TW" sz="3200" dirty="0" smtClean="0">
                <a:ea typeface="標楷體" pitchFamily="65" charset="-120"/>
              </a:rPr>
              <a:t>if(</a:t>
            </a:r>
            <a:r>
              <a:rPr lang="zh-TW" altLang="en-US" sz="3200" dirty="0" smtClean="0">
                <a:ea typeface="標楷體" pitchFamily="65" charset="-120"/>
              </a:rPr>
              <a:t>對方攻擊</a:t>
            </a:r>
            <a:r>
              <a:rPr lang="en-US" altLang="zh-TW" sz="3200" dirty="0" smtClean="0">
                <a:ea typeface="標楷體" pitchFamily="65" charset="-120"/>
              </a:rPr>
              <a:t>==2)</a:t>
            </a:r>
          </a:p>
          <a:p>
            <a:pPr lvl="1"/>
            <a:r>
              <a:rPr lang="en-US" altLang="zh-TW" sz="3200" dirty="0" smtClean="0">
                <a:ea typeface="標楷體" pitchFamily="65" charset="-120"/>
              </a:rPr>
              <a:t>	</a:t>
            </a:r>
            <a:r>
              <a:rPr lang="zh-TW" altLang="en-US" sz="3200" dirty="0" smtClean="0">
                <a:ea typeface="標楷體" pitchFamily="65" charset="-120"/>
              </a:rPr>
              <a:t>逃走</a:t>
            </a:r>
            <a:endParaRPr lang="en-US" altLang="zh-TW" sz="3200" dirty="0" smtClean="0">
              <a:ea typeface="標楷體" pitchFamily="65" charset="-120"/>
            </a:endParaRPr>
          </a:p>
          <a:p>
            <a:pPr lvl="1"/>
            <a:r>
              <a:rPr lang="en-US" altLang="zh-TW" sz="3200" dirty="0" smtClean="0">
                <a:ea typeface="標楷體" pitchFamily="65" charset="-120"/>
              </a:rPr>
              <a:t>Else</a:t>
            </a:r>
          </a:p>
          <a:p>
            <a:pPr lvl="1"/>
            <a:r>
              <a:rPr lang="en-US" altLang="zh-TW" sz="3200" dirty="0" smtClean="0">
                <a:ea typeface="標楷體" pitchFamily="65" charset="-120"/>
              </a:rPr>
              <a:t>	</a:t>
            </a:r>
            <a:r>
              <a:rPr lang="zh-TW" altLang="en-US" sz="3200" dirty="0" smtClean="0">
                <a:ea typeface="標楷體" pitchFamily="65" charset="-120"/>
              </a:rPr>
              <a:t>扁他</a:t>
            </a:r>
            <a:endParaRPr lang="en-US" altLang="zh-TW" sz="3200" dirty="0" smtClean="0">
              <a:ea typeface="標楷體" pitchFamily="65" charset="-120"/>
            </a:endParaRPr>
          </a:p>
          <a:p>
            <a:pPr lvl="1"/>
            <a:r>
              <a:rPr lang="en-US" altLang="zh-TW" sz="3200" dirty="0" smtClean="0">
                <a:ea typeface="標楷體" pitchFamily="65" charset="-120"/>
              </a:rPr>
              <a:t>}</a:t>
            </a:r>
          </a:p>
          <a:p>
            <a:pPr lvl="1"/>
            <a:r>
              <a:rPr lang="en-US" altLang="zh-TW" sz="3200" dirty="0" smtClean="0">
                <a:ea typeface="標楷體" pitchFamily="65" charset="-120"/>
              </a:rPr>
              <a:t>	</a:t>
            </a:r>
            <a:endParaRPr lang="zh-TW" altLang="en-US" sz="3200" dirty="0" smtClean="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uiExpand="1" build="p"/>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t="-8000" b="-8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if</a:t>
            </a:r>
            <a:r>
              <a:rPr lang="zh-TW" altLang="en-US" dirty="0" smtClean="0"/>
              <a:t>是程式的核心</a:t>
            </a:r>
            <a:endParaRPr lang="zh-TW" altLang="en-US" dirty="0"/>
          </a:p>
        </p:txBody>
      </p:sp>
      <p:sp>
        <p:nvSpPr>
          <p:cNvPr id="3" name="內容版面配置區 2"/>
          <p:cNvSpPr>
            <a:spLocks noGrp="1"/>
          </p:cNvSpPr>
          <p:nvPr>
            <p:ph idx="1"/>
          </p:nvPr>
        </p:nvSpPr>
        <p:spPr/>
        <p:txBody>
          <a:bodyPr/>
          <a:lstStyle/>
          <a:p>
            <a:r>
              <a:rPr lang="en-US" altLang="zh-TW" dirty="0" smtClean="0"/>
              <a:t>1. </a:t>
            </a:r>
            <a:r>
              <a:rPr lang="zh-TW" altLang="en-US" dirty="0" smtClean="0"/>
              <a:t>得到資訊</a:t>
            </a:r>
            <a:endParaRPr lang="en-US" altLang="zh-TW" dirty="0" smtClean="0"/>
          </a:p>
          <a:p>
            <a:r>
              <a:rPr lang="en-US" altLang="zh-TW" dirty="0" smtClean="0"/>
              <a:t>2. </a:t>
            </a:r>
            <a:r>
              <a:rPr lang="zh-TW" altLang="en-US" dirty="0" smtClean="0"/>
              <a:t>先把這些資訊分</a:t>
            </a:r>
            <a:r>
              <a:rPr lang="en-US" altLang="zh-TW" dirty="0" smtClean="0"/>
              <a:t>case</a:t>
            </a:r>
          </a:p>
          <a:p>
            <a:r>
              <a:rPr lang="en-US" altLang="zh-TW" dirty="0" smtClean="0"/>
              <a:t>3. </a:t>
            </a:r>
            <a:r>
              <a:rPr lang="zh-TW" altLang="en-US" dirty="0" smtClean="0"/>
              <a:t>然後對於每個</a:t>
            </a:r>
            <a:r>
              <a:rPr lang="en-US" altLang="zh-TW" dirty="0" smtClean="0"/>
              <a:t>case</a:t>
            </a:r>
            <a:r>
              <a:rPr lang="zh-TW" altLang="en-US" dirty="0" smtClean="0"/>
              <a:t>產生對應的解法</a:t>
            </a:r>
            <a:endParaRPr lang="en-US" altLang="zh-TW" dirty="0" smtClean="0"/>
          </a:p>
          <a:p>
            <a:r>
              <a:rPr lang="en-US" altLang="zh-TW" dirty="0" smtClean="0"/>
              <a:t>4. </a:t>
            </a:r>
            <a:r>
              <a:rPr lang="zh-TW" altLang="en-US" dirty="0" smtClean="0"/>
              <a:t>輸出結果</a:t>
            </a:r>
            <a:endParaRPr lang="en-US" altLang="zh-TW" dirty="0" smtClean="0"/>
          </a:p>
          <a:p>
            <a:endParaRPr lang="en-US" altLang="zh-TW" dirty="0" smtClean="0"/>
          </a:p>
          <a:p>
            <a:r>
              <a:rPr lang="zh-TW" altLang="en-US" dirty="0" smtClean="0"/>
              <a:t>請問有哪些問題是不能這樣解決的？</a:t>
            </a:r>
            <a:endParaRPr lang="zh-TW" alt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55576" y="-99392"/>
            <a:ext cx="7621587" cy="5145087"/>
          </a:xfrm>
          <a:prstGeom prst="rect">
            <a:avLst/>
          </a:prstGeom>
          <a:noFill/>
          <a:ln w="9525">
            <a:noFill/>
            <a:miter lim="800000"/>
            <a:headEnd/>
            <a:tailEnd/>
          </a:ln>
        </p:spPr>
      </p:pic>
      <p:sp>
        <p:nvSpPr>
          <p:cNvPr id="2" name="標題 1"/>
          <p:cNvSpPr>
            <a:spLocks noGrp="1"/>
          </p:cNvSpPr>
          <p:nvPr>
            <p:ph type="title"/>
          </p:nvPr>
        </p:nvSpPr>
        <p:spPr/>
        <p:txBody>
          <a:bodyPr/>
          <a:lstStyle/>
          <a:p>
            <a:endParaRPr lang="zh-TW" altLang="en-US"/>
          </a:p>
        </p:txBody>
      </p:sp>
      <p:pic>
        <p:nvPicPr>
          <p:cNvPr id="5" name="Picture 1"/>
          <p:cNvPicPr>
            <a:picLocks noChangeAspect="1" noChangeArrowheads="1"/>
          </p:cNvPicPr>
          <p:nvPr/>
        </p:nvPicPr>
        <p:blipFill>
          <a:blip r:embed="rId4" cstate="print"/>
          <a:srcRect/>
          <a:stretch>
            <a:fillRect/>
          </a:stretch>
        </p:blipFill>
        <p:spPr bwMode="auto">
          <a:xfrm>
            <a:off x="0" y="4544027"/>
            <a:ext cx="9144000" cy="2313973"/>
          </a:xfrm>
          <a:prstGeom prst="rect">
            <a:avLst/>
          </a:prstGeom>
          <a:noFill/>
          <a:ln w="9525">
            <a:noFill/>
            <a:miter lim="800000"/>
            <a:headEnd/>
            <a:tailEnd/>
          </a:ln>
        </p:spPr>
      </p:pic>
      <p:sp>
        <p:nvSpPr>
          <p:cNvPr id="10" name="文字方塊 9"/>
          <p:cNvSpPr txBox="1"/>
          <p:nvPr/>
        </p:nvSpPr>
        <p:spPr>
          <a:xfrm>
            <a:off x="6444208" y="4725144"/>
            <a:ext cx="1008112" cy="584775"/>
          </a:xfrm>
          <a:prstGeom prst="rect">
            <a:avLst/>
          </a:prstGeom>
          <a:noFill/>
        </p:spPr>
        <p:txBody>
          <a:bodyPr wrap="square" rtlCol="0">
            <a:spAutoFit/>
          </a:bodyPr>
          <a:lstStyle/>
          <a:p>
            <a:r>
              <a:rPr lang="en-US" altLang="zh-TW" sz="3200" dirty="0" smtClean="0">
                <a:solidFill>
                  <a:srgbClr val="FFFF00"/>
                </a:solidFill>
              </a:rPr>
              <a:t>1</a:t>
            </a:r>
            <a:endParaRPr lang="zh-TW" altLang="en-US" sz="3200" dirty="0">
              <a:solidFill>
                <a:srgbClr val="FFFF00"/>
              </a:solidFill>
            </a:endParaRPr>
          </a:p>
        </p:txBody>
      </p:sp>
      <p:sp>
        <p:nvSpPr>
          <p:cNvPr id="8" name="內容版面配置區 2"/>
          <p:cNvSpPr txBox="1">
            <a:spLocks/>
          </p:cNvSpPr>
          <p:nvPr/>
        </p:nvSpPr>
        <p:spPr>
          <a:xfrm>
            <a:off x="467544"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呼拉呼拉呼拉</a:t>
            </a:r>
            <a:endParaRPr lang="en-US" altLang="zh-TW" sz="3200" dirty="0" smtClean="0">
              <a:solidFill>
                <a:schemeClr val="bg1"/>
              </a:solidFill>
              <a:ea typeface="標楷體" pitchFamily="65" charset="-120"/>
            </a:endParaRPr>
          </a:p>
        </p:txBody>
      </p:sp>
      <p:pic>
        <p:nvPicPr>
          <p:cNvPr id="144389" name="Picture 5"/>
          <p:cNvPicPr>
            <a:picLocks noChangeAspect="1" noChangeArrowheads="1"/>
          </p:cNvPicPr>
          <p:nvPr/>
        </p:nvPicPr>
        <p:blipFill>
          <a:blip r:embed="rId5" cstate="print"/>
          <a:srcRect/>
          <a:stretch>
            <a:fillRect/>
          </a:stretch>
        </p:blipFill>
        <p:spPr bwMode="auto">
          <a:xfrm>
            <a:off x="5019051" y="1"/>
            <a:ext cx="4124949" cy="4725144"/>
          </a:xfrm>
          <a:prstGeom prst="rect">
            <a:avLst/>
          </a:prstGeom>
          <a:noFill/>
          <a:ln w="9525">
            <a:noFill/>
            <a:miter lim="800000"/>
            <a:headEnd/>
            <a:tailEnd/>
          </a:ln>
        </p:spPr>
      </p:pic>
      <p:pic>
        <p:nvPicPr>
          <p:cNvPr id="15" name="Picture 2"/>
          <p:cNvPicPr>
            <a:picLocks noChangeAspect="1" noChangeArrowheads="1"/>
          </p:cNvPicPr>
          <p:nvPr/>
        </p:nvPicPr>
        <p:blipFill>
          <a:blip r:embed="rId6" cstate="print"/>
          <a:srcRect/>
          <a:stretch>
            <a:fillRect/>
          </a:stretch>
        </p:blipFill>
        <p:spPr bwMode="auto">
          <a:xfrm>
            <a:off x="7092280" y="4725144"/>
            <a:ext cx="1078408" cy="1102373"/>
          </a:xfrm>
          <a:prstGeom prst="rect">
            <a:avLst/>
          </a:prstGeom>
          <a:noFill/>
          <a:ln w="9525">
            <a:noFill/>
            <a:miter lim="800000"/>
            <a:headEnd/>
            <a:tailEnd/>
          </a:ln>
        </p:spPr>
      </p:pic>
      <p:pic>
        <p:nvPicPr>
          <p:cNvPr id="144387" name="Picture 3"/>
          <p:cNvPicPr>
            <a:picLocks noChangeAspect="1" noChangeArrowheads="1"/>
          </p:cNvPicPr>
          <p:nvPr/>
        </p:nvPicPr>
        <p:blipFill>
          <a:blip r:embed="rId7" cstate="print"/>
          <a:srcRect/>
          <a:stretch>
            <a:fillRect/>
          </a:stretch>
        </p:blipFill>
        <p:spPr bwMode="auto">
          <a:xfrm>
            <a:off x="4071017" y="4869160"/>
            <a:ext cx="5072984" cy="1988840"/>
          </a:xfrm>
          <a:prstGeom prst="rect">
            <a:avLst/>
          </a:prstGeom>
          <a:noFill/>
          <a:ln w="9525">
            <a:noFill/>
            <a:miter lim="800000"/>
            <a:headEnd/>
            <a:tailEnd/>
          </a:ln>
        </p:spPr>
      </p:pic>
      <p:sp>
        <p:nvSpPr>
          <p:cNvPr id="17" name="四角星形 16"/>
          <p:cNvSpPr/>
          <p:nvPr/>
        </p:nvSpPr>
        <p:spPr>
          <a:xfrm>
            <a:off x="827584" y="-243408"/>
            <a:ext cx="6912768" cy="5616624"/>
          </a:xfrm>
          <a:prstGeom prst="star4">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4390" name="Picture 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116632" y="2204864"/>
            <a:ext cx="5751590" cy="5949281"/>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389"/>
                                        </p:tgtEl>
                                        <p:attrNameLst>
                                          <p:attrName>style.visibility</p:attrName>
                                        </p:attrNameLst>
                                      </p:cBhvr>
                                      <p:to>
                                        <p:strVal val="visible"/>
                                      </p:to>
                                    </p:set>
                                    <p:animEffect transition="in" filter="fade">
                                      <p:cBhvr>
                                        <p:cTn id="7" dur="2000"/>
                                        <p:tgtEl>
                                          <p:spTgt spid="144389"/>
                                        </p:tgtEl>
                                      </p:cBhvr>
                                    </p:animEffect>
                                  </p:childTnLst>
                                </p:cTn>
                              </p:par>
                              <p:par>
                                <p:cTn id="8" presetID="10" presetClass="entr" presetSubtype="0" fill="hold" nodeType="withEffect">
                                  <p:stCondLst>
                                    <p:cond delay="0"/>
                                  </p:stCondLst>
                                  <p:childTnLst>
                                    <p:set>
                                      <p:cBhvr>
                                        <p:cTn id="9" dur="1" fill="hold">
                                          <p:stCondLst>
                                            <p:cond delay="0"/>
                                          </p:stCondLst>
                                        </p:cTn>
                                        <p:tgtEl>
                                          <p:spTgt spid="144387"/>
                                        </p:tgtEl>
                                        <p:attrNameLst>
                                          <p:attrName>style.visibility</p:attrName>
                                        </p:attrNameLst>
                                      </p:cBhvr>
                                      <p:to>
                                        <p:strVal val="visible"/>
                                      </p:to>
                                    </p:set>
                                    <p:animEffect transition="in" filter="fade">
                                      <p:cBhvr>
                                        <p:cTn id="10" dur="2000"/>
                                        <p:tgtEl>
                                          <p:spTgt spid="144387"/>
                                        </p:tgtEl>
                                      </p:cBhvr>
                                    </p:animEffec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5.55556E-7 -1.11111E-6 L -0.05712 -0.28125 " pathEditMode="relative" rAng="0" ptsTypes="AA">
                                      <p:cBhvr>
                                        <p:cTn id="14" dur="2000" fill="hold"/>
                                        <p:tgtEl>
                                          <p:spTgt spid="144387"/>
                                        </p:tgtEl>
                                        <p:attrNameLst>
                                          <p:attrName>ppt_x</p:attrName>
                                          <p:attrName>ppt_y</p:attrName>
                                        </p:attrNameLst>
                                      </p:cBhvr>
                                      <p:rCtr x="-2900" y="-14100"/>
                                    </p:animMotion>
                                  </p:childTnLst>
                                </p:cTn>
                              </p:par>
                              <p:par>
                                <p:cTn id="15" presetID="6" presetClass="emph" presetSubtype="0" fill="hold" nodeType="withEffect">
                                  <p:stCondLst>
                                    <p:cond delay="0"/>
                                  </p:stCondLst>
                                  <p:childTnLst>
                                    <p:animScale>
                                      <p:cBhvr>
                                        <p:cTn id="16" dur="2000" fill="hold"/>
                                        <p:tgtEl>
                                          <p:spTgt spid="144387"/>
                                        </p:tgtEl>
                                      </p:cBhvr>
                                      <p:by x="38000" y="38000"/>
                                    </p:animScale>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144389"/>
                                        </p:tgtEl>
                                      </p:cBhvr>
                                    </p:animEffect>
                                    <p:set>
                                      <p:cBhvr>
                                        <p:cTn id="21" dur="1" fill="hold">
                                          <p:stCondLst>
                                            <p:cond delay="1999"/>
                                          </p:stCondLst>
                                        </p:cTn>
                                        <p:tgtEl>
                                          <p:spTgt spid="14438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2000"/>
                                        <p:tgtEl>
                                          <p:spTgt spid="144387"/>
                                        </p:tgtEl>
                                      </p:cBhvr>
                                    </p:animEffect>
                                    <p:set>
                                      <p:cBhvr>
                                        <p:cTn id="24" dur="1" fill="hold">
                                          <p:stCondLst>
                                            <p:cond delay="1999"/>
                                          </p:stCondLst>
                                        </p:cTn>
                                        <p:tgtEl>
                                          <p:spTgt spid="14438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8"/>
                                        </p:tgtEl>
                                        <p:attrNameLst>
                                          <p:attrName>style.visibility</p:attrName>
                                        </p:attrNameLst>
                                      </p:cBhvr>
                                      <p:to>
                                        <p:strVal val="visible"/>
                                      </p:to>
                                    </p:set>
                                    <p:anim calcmode="discrete" valueType="clr">
                                      <p:cBhvr override="childStyle">
                                        <p:cTn id="29"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8"/>
                                        </p:tgtEl>
                                        <p:attrNameLst>
                                          <p:attrName>fillcolor</p:attrName>
                                        </p:attrNameLst>
                                      </p:cBhvr>
                                      <p:tavLst>
                                        <p:tav tm="0">
                                          <p:val>
                                            <p:clrVal>
                                              <a:schemeClr val="accent2"/>
                                            </p:clrVal>
                                          </p:val>
                                        </p:tav>
                                        <p:tav tm="50000">
                                          <p:val>
                                            <p:clrVal>
                                              <a:schemeClr val="hlink"/>
                                            </p:clrVal>
                                          </p:val>
                                        </p:tav>
                                      </p:tavLst>
                                    </p:anim>
                                    <p:set>
                                      <p:cBhvr>
                                        <p:cTn id="31" dur="80"/>
                                        <p:tgtEl>
                                          <p:spTgt spid="8"/>
                                        </p:tgtEl>
                                        <p:attrNameLst>
                                          <p:attrName>fill.type</p:attrName>
                                        </p:attrNameLst>
                                      </p:cBhvr>
                                      <p:to>
                                        <p:strVal val="solid"/>
                                      </p:to>
                                    </p:set>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144390"/>
                                        </p:tgtEl>
                                        <p:attrNameLst>
                                          <p:attrName>style.visibility</p:attrName>
                                        </p:attrNameLst>
                                      </p:cBhvr>
                                      <p:to>
                                        <p:strVal val="visible"/>
                                      </p:to>
                                    </p:set>
                                    <p:anim calcmode="lin" valueType="num">
                                      <p:cBhvr additive="base">
                                        <p:cTn id="38" dur="500" fill="hold"/>
                                        <p:tgtEl>
                                          <p:spTgt spid="144390"/>
                                        </p:tgtEl>
                                        <p:attrNameLst>
                                          <p:attrName>ppt_x</p:attrName>
                                        </p:attrNameLst>
                                      </p:cBhvr>
                                      <p:tavLst>
                                        <p:tav tm="0">
                                          <p:val>
                                            <p:strVal val="0-#ppt_w/2"/>
                                          </p:val>
                                        </p:tav>
                                        <p:tav tm="100000">
                                          <p:val>
                                            <p:strVal val="#ppt_x"/>
                                          </p:val>
                                        </p:tav>
                                      </p:tavLst>
                                    </p:anim>
                                    <p:anim calcmode="lin" valueType="num">
                                      <p:cBhvr additive="base">
                                        <p:cTn id="39" dur="500" fill="hold"/>
                                        <p:tgtEl>
                                          <p:spTgt spid="144390"/>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3" presetClass="entr" presetSubtype="16"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王宮內.png"/>
          <p:cNvPicPr>
            <a:picLocks noGrp="1" noChangeAspect="1"/>
          </p:cNvPicPr>
          <p:nvPr>
            <p:ph idx="1"/>
          </p:nvPr>
        </p:nvPicPr>
        <p:blipFill>
          <a:blip r:embed="rId2" cstate="print"/>
          <a:stretch>
            <a:fillRect/>
          </a:stretch>
        </p:blipFill>
        <p:spPr>
          <a:xfrm>
            <a:off x="0" y="0"/>
            <a:ext cx="9144000" cy="6858000"/>
          </a:xfrm>
        </p:spPr>
      </p:pic>
      <p:pic>
        <p:nvPicPr>
          <p:cNvPr id="16385" name="Picture 1"/>
          <p:cNvPicPr>
            <a:picLocks noChangeAspect="1" noChangeArrowheads="1"/>
          </p:cNvPicPr>
          <p:nvPr/>
        </p:nvPicPr>
        <p:blipFill>
          <a:blip r:embed="rId3" cstate="print">
            <a:clrChange>
              <a:clrFrom>
                <a:srgbClr val="008080"/>
              </a:clrFrom>
              <a:clrTo>
                <a:srgbClr val="008080">
                  <a:alpha val="0"/>
                </a:srgbClr>
              </a:clrTo>
            </a:clrChange>
          </a:blip>
          <a:srcRect/>
          <a:stretch>
            <a:fillRect/>
          </a:stretch>
        </p:blipFill>
        <p:spPr bwMode="auto">
          <a:xfrm>
            <a:off x="4355976" y="6858000"/>
            <a:ext cx="469577" cy="694157"/>
          </a:xfrm>
          <a:prstGeom prst="rect">
            <a:avLst/>
          </a:prstGeom>
          <a:noFill/>
          <a:ln w="9525">
            <a:noFill/>
            <a:miter lim="800000"/>
            <a:headEnd/>
            <a:tailEnd/>
          </a:ln>
        </p:spPr>
      </p:pic>
      <p:sp>
        <p:nvSpPr>
          <p:cNvPr id="5" name="內容版面配置區 2"/>
          <p:cNvSpPr txBox="1">
            <a:spLocks/>
          </p:cNvSpPr>
          <p:nvPr/>
        </p:nvSpPr>
        <p:spPr>
          <a:xfrm>
            <a:off x="467544"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呼</a:t>
            </a:r>
            <a:r>
              <a:rPr lang="en-US" altLang="zh-TW" sz="3200" dirty="0" smtClean="0">
                <a:solidFill>
                  <a:schemeClr val="bg1"/>
                </a:solidFill>
                <a:ea typeface="標楷體" pitchFamily="65" charset="-120"/>
              </a:rPr>
              <a:t>…</a:t>
            </a:r>
            <a:r>
              <a:rPr lang="zh-TW" altLang="en-US" sz="3200" dirty="0" smtClean="0">
                <a:solidFill>
                  <a:schemeClr val="bg1"/>
                </a:solidFill>
                <a:ea typeface="標楷體" pitchFamily="65" charset="-120"/>
              </a:rPr>
              <a:t>接下來是那個混蛋了，</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lang="zh-TW" altLang="en-US" sz="3200" dirty="0" smtClean="0">
                <a:solidFill>
                  <a:schemeClr val="bg1"/>
                </a:solidFill>
                <a:ea typeface="標楷體" pitchFamily="65" charset="-120"/>
              </a:rPr>
              <a:t>我準備好了嗎</a:t>
            </a:r>
            <a:r>
              <a:rPr lang="en-US" altLang="zh-TW" sz="3200" dirty="0" smtClean="0">
                <a:solidFill>
                  <a:schemeClr val="bg1"/>
                </a:solidFill>
                <a:ea typeface="標楷體" pitchFamily="65" charset="-120"/>
              </a:rPr>
              <a:t>…</a:t>
            </a:r>
          </a:p>
        </p:txBody>
      </p:sp>
      <p:pic>
        <p:nvPicPr>
          <p:cNvPr id="6" name="Picture 2"/>
          <p:cNvPicPr>
            <a:picLocks noChangeAspect="1" noChangeArrowheads="1"/>
          </p:cNvPicPr>
          <p:nvPr/>
        </p:nvPicPr>
        <p:blipFill>
          <a:blip r:embed="rId4" cstate="print"/>
          <a:srcRect/>
          <a:stretch>
            <a:fillRect/>
          </a:stretch>
        </p:blipFill>
        <p:spPr bwMode="auto">
          <a:xfrm>
            <a:off x="7092280" y="4725144"/>
            <a:ext cx="1078408" cy="11023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96296E-6 L -0.00208 -0.61342 " pathEditMode="relative" rAng="0" ptsTypes="AA">
                                      <p:cBhvr>
                                        <p:cTn id="6" dur="2000" fill="hold"/>
                                        <p:tgtEl>
                                          <p:spTgt spid="16385"/>
                                        </p:tgtEl>
                                        <p:attrNameLst>
                                          <p:attrName>ppt_x</p:attrName>
                                          <p:attrName>ppt_y</p:attrName>
                                        </p:attrNameLst>
                                      </p:cBhvr>
                                      <p:rCtr x="-1" y="-307"/>
                                    </p:animMotion>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5"/>
                                        </p:tgtEl>
                                        <p:attrNameLst>
                                          <p:attrName>style.visibility</p:attrName>
                                        </p:attrNameLst>
                                      </p:cBhvr>
                                      <p:to>
                                        <p:strVal val="visible"/>
                                      </p:to>
                                    </p:set>
                                    <p:anim calcmode="discrete" valueType="clr">
                                      <p:cBhvr override="childStyle">
                                        <p:cTn id="1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
                                        </p:tgtEl>
                                        <p:attrNameLst>
                                          <p:attrName>fillcolor</p:attrName>
                                        </p:attrNameLst>
                                      </p:cBhvr>
                                      <p:tavLst>
                                        <p:tav tm="0">
                                          <p:val>
                                            <p:clrVal>
                                              <a:schemeClr val="accent2"/>
                                            </p:clrVal>
                                          </p:val>
                                        </p:tav>
                                        <p:tav tm="50000">
                                          <p:val>
                                            <p:clrVal>
                                              <a:schemeClr val="hlink"/>
                                            </p:clrVal>
                                          </p:val>
                                        </p:tav>
                                      </p:tavLst>
                                    </p:anim>
                                    <p:set>
                                      <p:cBhvr>
                                        <p:cTn id="13" dur="80"/>
                                        <p:tgtEl>
                                          <p:spTgt spid="5"/>
                                        </p:tgtEl>
                                        <p:attrNameLst>
                                          <p:attrName>fill.type</p:attrName>
                                        </p:attrNameLst>
                                      </p:cBhvr>
                                      <p:to>
                                        <p:strVal val="solid"/>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iterate type="lt">
                                    <p:tmPct val="0"/>
                                  </p:iterate>
                                  <p:childTnLst>
                                    <p:animEffect transition="out" filter="fade">
                                      <p:cBhvr>
                                        <p:cTn id="19" dur="2000"/>
                                        <p:tgtEl>
                                          <p:spTgt spid="5"/>
                                        </p:tgtEl>
                                      </p:cBhvr>
                                    </p:animEffect>
                                    <p:set>
                                      <p:cBhvr>
                                        <p:cTn id="20" dur="1" fill="hold">
                                          <p:stCondLst>
                                            <p:cond delay="1999"/>
                                          </p:stCondLst>
                                        </p:cTn>
                                        <p:tgtEl>
                                          <p:spTgt spid="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2000"/>
                                        <p:tgtEl>
                                          <p:spTgt spid="6"/>
                                        </p:tgtEl>
                                      </p:cBhvr>
                                    </p:animEffect>
                                    <p:set>
                                      <p:cBhvr>
                                        <p:cTn id="23" dur="1" fill="hold">
                                          <p:stCondLst>
                                            <p:cond delay="1999"/>
                                          </p:stCondLst>
                                        </p:cTn>
                                        <p:tgtEl>
                                          <p:spTgt spid="6"/>
                                        </p:tgtEl>
                                        <p:attrNameLst>
                                          <p:attrName>style.visibility</p:attrName>
                                        </p:attrNameLst>
                                      </p:cBhvr>
                                      <p:to>
                                        <p:strVal val="hidden"/>
                                      </p:to>
                                    </p:set>
                                  </p:childTnLst>
                                </p:cTn>
                              </p:par>
                            </p:childTnLst>
                          </p:cTn>
                        </p:par>
                        <p:par>
                          <p:cTn id="24" fill="hold">
                            <p:stCondLst>
                              <p:cond delay="2000"/>
                            </p:stCondLst>
                            <p:childTnLst>
                              <p:par>
                                <p:cTn id="25" presetID="64" presetClass="path" presetSubtype="0" accel="50000" decel="50000" fill="hold" nodeType="afterEffect">
                                  <p:stCondLst>
                                    <p:cond delay="0"/>
                                  </p:stCondLst>
                                  <p:childTnLst>
                                    <p:animMotion origin="layout" path="M -0.00208 -0.61342 L -0.00208 -1.10694 " pathEditMode="relative" rAng="0" ptsTypes="AA">
                                      <p:cBhvr>
                                        <p:cTn id="26" dur="2000" fill="hold"/>
                                        <p:tgtEl>
                                          <p:spTgt spid="16385"/>
                                        </p:tgtEl>
                                        <p:attrNameLst>
                                          <p:attrName>ppt_x</p:attrName>
                                          <p:attrName>ppt_y</p:attrName>
                                        </p:attrNameLst>
                                      </p:cBhvr>
                                      <p:rCtr x="0" y="-2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8" name="Picture 3"/>
          <p:cNvPicPr>
            <a:picLocks noChangeAspect="1" noChangeArrowheads="1"/>
          </p:cNvPicPr>
          <p:nvPr/>
        </p:nvPicPr>
        <p:blipFill>
          <a:blip r:embed="rId3" cstate="print">
            <a:clrChange>
              <a:clrFrom>
                <a:srgbClr val="44FF00"/>
              </a:clrFrom>
              <a:clrTo>
                <a:srgbClr val="44FF00">
                  <a:alpha val="0"/>
                </a:srgbClr>
              </a:clrTo>
            </a:clrChange>
          </a:blip>
          <a:srcRect b="1570"/>
          <a:stretch>
            <a:fillRect/>
          </a:stretch>
        </p:blipFill>
        <p:spPr bwMode="auto">
          <a:xfrm>
            <a:off x="2843808" y="449288"/>
            <a:ext cx="2736304" cy="6408712"/>
          </a:xfrm>
          <a:prstGeom prst="rect">
            <a:avLst/>
          </a:prstGeom>
          <a:noFill/>
          <a:ln w="9525">
            <a:noFill/>
            <a:miter lim="800000"/>
            <a:headEnd/>
            <a:tailEnd/>
          </a:ln>
        </p:spPr>
      </p:pic>
      <p:sp>
        <p:nvSpPr>
          <p:cNvPr id="11" name="內容版面配置區 2"/>
          <p:cNvSpPr txBox="1">
            <a:spLocks/>
          </p:cNvSpPr>
          <p:nvPr/>
        </p:nvSpPr>
        <p:spPr>
          <a:xfrm>
            <a:off x="467544"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就是你！我早料到是你了！</a:t>
            </a:r>
            <a:endParaRPr lang="en-US" altLang="zh-TW" sz="3200" dirty="0" smtClean="0">
              <a:solidFill>
                <a:schemeClr val="bg1"/>
              </a:solidFill>
              <a:ea typeface="標楷體" pitchFamily="65" charset="-120"/>
            </a:endParaRPr>
          </a:p>
        </p:txBody>
      </p:sp>
      <p:pic>
        <p:nvPicPr>
          <p:cNvPr id="12" name="Picture 2"/>
          <p:cNvPicPr>
            <a:picLocks noChangeAspect="1" noChangeArrowheads="1"/>
          </p:cNvPicPr>
          <p:nvPr/>
        </p:nvPicPr>
        <p:blipFill>
          <a:blip r:embed="rId4" cstate="print"/>
          <a:srcRect/>
          <a:stretch>
            <a:fillRect/>
          </a:stretch>
        </p:blipFill>
        <p:spPr bwMode="auto">
          <a:xfrm>
            <a:off x="7092280" y="4725144"/>
            <a:ext cx="1078408" cy="11023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33625" y="1590675"/>
            <a:ext cx="6810375" cy="5267325"/>
          </a:xfrm>
          <a:prstGeom prst="rect">
            <a:avLst/>
          </a:prstGeom>
          <a:noFill/>
          <a:ln w="9525">
            <a:noFill/>
            <a:miter lim="800000"/>
            <a:headEnd/>
            <a:tailEnd/>
          </a:ln>
        </p:spPr>
      </p:pic>
      <p:sp>
        <p:nvSpPr>
          <p:cNvPr id="2" name="標題 1"/>
          <p:cNvSpPr>
            <a:spLocks noGrp="1"/>
          </p:cNvSpPr>
          <p:nvPr>
            <p:ph type="title"/>
          </p:nvPr>
        </p:nvSpPr>
        <p:spPr/>
        <p:txBody>
          <a:bodyPr/>
          <a:lstStyle/>
          <a:p>
            <a:endParaRPr lang="zh-TW" altLang="en-US"/>
          </a:p>
        </p:txBody>
      </p:sp>
      <p:pic>
        <p:nvPicPr>
          <p:cNvPr id="8" name="Picture 3"/>
          <p:cNvPicPr>
            <a:picLocks noChangeAspect="1" noChangeArrowheads="1"/>
          </p:cNvPicPr>
          <p:nvPr/>
        </p:nvPicPr>
        <p:blipFill>
          <a:blip r:embed="rId4" cstate="print">
            <a:clrChange>
              <a:clrFrom>
                <a:srgbClr val="44FF00"/>
              </a:clrFrom>
              <a:clrTo>
                <a:srgbClr val="44FF00">
                  <a:alpha val="0"/>
                </a:srgbClr>
              </a:clrTo>
            </a:clrChange>
          </a:blip>
          <a:srcRect b="1570"/>
          <a:stretch>
            <a:fillRect/>
          </a:stretch>
        </p:blipFill>
        <p:spPr bwMode="auto">
          <a:xfrm>
            <a:off x="2843808" y="449288"/>
            <a:ext cx="2736304" cy="6408712"/>
          </a:xfrm>
          <a:prstGeom prst="rect">
            <a:avLst/>
          </a:prstGeom>
          <a:noFill/>
          <a:ln w="9525">
            <a:noFill/>
            <a:miter lim="800000"/>
            <a:headEnd/>
            <a:tailEnd/>
          </a:ln>
        </p:spPr>
      </p:pic>
      <p:sp>
        <p:nvSpPr>
          <p:cNvPr id="11" name="內容版面配置區 2"/>
          <p:cNvSpPr txBox="1">
            <a:spLocks/>
          </p:cNvSpPr>
          <p:nvPr/>
        </p:nvSpPr>
        <p:spPr>
          <a:xfrm>
            <a:off x="467544"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大魔王：那你也還蠻宅的麻</a:t>
            </a:r>
            <a:r>
              <a:rPr lang="en-US" altLang="zh-TW" sz="3200" dirty="0" smtClean="0">
                <a:solidFill>
                  <a:schemeClr val="bg1"/>
                </a:solidFill>
                <a:ea typeface="標楷體" pitchFamily="65" charset="-120"/>
              </a:rPr>
              <a:t/>
            </a:r>
            <a:br>
              <a:rPr lang="en-US" altLang="zh-TW" sz="3200" dirty="0" smtClean="0">
                <a:solidFill>
                  <a:schemeClr val="bg1"/>
                </a:solidFill>
                <a:ea typeface="標楷體" pitchFamily="65" charset="-120"/>
              </a:rPr>
            </a:br>
            <a:r>
              <a:rPr lang="zh-TW" altLang="en-US" sz="3200" dirty="0" smtClean="0">
                <a:solidFill>
                  <a:schemeClr val="bg1"/>
                </a:solidFill>
                <a:ea typeface="標楷體" pitchFamily="65" charset="-120"/>
              </a:rPr>
              <a:t>喔不是，是我們來決鬥吧</a:t>
            </a:r>
            <a:endParaRPr lang="en-US" altLang="zh-TW" sz="3200" dirty="0" smtClean="0">
              <a:solidFill>
                <a:schemeClr val="bg1"/>
              </a:solidFill>
              <a:ea typeface="標楷體" pitchFamily="65" charset="-120"/>
            </a:endParaRPr>
          </a:p>
        </p:txBody>
      </p:sp>
      <p:pic>
        <p:nvPicPr>
          <p:cNvPr id="15362" name="Picture 2" descr="http://rs.bukade.com/upfiles/2010/08/30/122653.jpg"/>
          <p:cNvPicPr>
            <a:picLocks noChangeAspect="1" noChangeArrowheads="1"/>
          </p:cNvPicPr>
          <p:nvPr/>
        </p:nvPicPr>
        <p:blipFill>
          <a:blip r:embed="rId5" cstate="print"/>
          <a:srcRect l="14568" r="21078" b="44515"/>
          <a:stretch>
            <a:fillRect/>
          </a:stretch>
        </p:blipFill>
        <p:spPr bwMode="auto">
          <a:xfrm>
            <a:off x="7164288" y="4653136"/>
            <a:ext cx="1115616" cy="1152128"/>
          </a:xfrm>
          <a:prstGeom prst="rect">
            <a:avLst/>
          </a:prstGeom>
          <a:noFill/>
        </p:spPr>
      </p:pic>
      <p:grpSp>
        <p:nvGrpSpPr>
          <p:cNvPr id="19" name="群組 18"/>
          <p:cNvGrpSpPr/>
          <p:nvPr/>
        </p:nvGrpSpPr>
        <p:grpSpPr>
          <a:xfrm>
            <a:off x="611560" y="404664"/>
            <a:ext cx="7128792" cy="5544616"/>
            <a:chOff x="611560" y="404664"/>
            <a:chExt cx="7128792" cy="5544616"/>
          </a:xfrm>
        </p:grpSpPr>
        <p:grpSp>
          <p:nvGrpSpPr>
            <p:cNvPr id="4" name="群組 9"/>
            <p:cNvGrpSpPr/>
            <p:nvPr/>
          </p:nvGrpSpPr>
          <p:grpSpPr>
            <a:xfrm>
              <a:off x="3491880" y="2204864"/>
              <a:ext cx="4248472" cy="3744416"/>
              <a:chOff x="2699792" y="1556792"/>
              <a:chExt cx="4248472" cy="3744416"/>
            </a:xfrm>
          </p:grpSpPr>
          <p:sp>
            <p:nvSpPr>
              <p:cNvPr id="6" name="五角星形 5"/>
              <p:cNvSpPr/>
              <p:nvPr/>
            </p:nvSpPr>
            <p:spPr>
              <a:xfrm>
                <a:off x="2915816" y="1628800"/>
                <a:ext cx="3816424" cy="3240360"/>
              </a:xfrm>
              <a:prstGeom prst="star5">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2699792" y="1556792"/>
                <a:ext cx="4248472" cy="3744416"/>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 name="群組 9"/>
            <p:cNvGrpSpPr/>
            <p:nvPr/>
          </p:nvGrpSpPr>
          <p:grpSpPr>
            <a:xfrm>
              <a:off x="611560" y="2204864"/>
              <a:ext cx="4248472" cy="3744416"/>
              <a:chOff x="2699792" y="1556792"/>
              <a:chExt cx="4248472" cy="3744416"/>
            </a:xfrm>
          </p:grpSpPr>
          <p:sp>
            <p:nvSpPr>
              <p:cNvPr id="14" name="五角星形 13"/>
              <p:cNvSpPr/>
              <p:nvPr/>
            </p:nvSpPr>
            <p:spPr>
              <a:xfrm>
                <a:off x="2915816" y="1628800"/>
                <a:ext cx="3816424" cy="3240360"/>
              </a:xfrm>
              <a:prstGeom prst="star5">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p:cNvSpPr/>
              <p:nvPr/>
            </p:nvSpPr>
            <p:spPr>
              <a:xfrm>
                <a:off x="2699792" y="1556792"/>
                <a:ext cx="4248472" cy="3744416"/>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 name="群組 9"/>
            <p:cNvGrpSpPr/>
            <p:nvPr/>
          </p:nvGrpSpPr>
          <p:grpSpPr>
            <a:xfrm>
              <a:off x="2051720" y="404664"/>
              <a:ext cx="4248472" cy="3744416"/>
              <a:chOff x="2699792" y="1556792"/>
              <a:chExt cx="4248472" cy="3744416"/>
            </a:xfrm>
          </p:grpSpPr>
          <p:sp>
            <p:nvSpPr>
              <p:cNvPr id="17" name="五角星形 16"/>
              <p:cNvSpPr/>
              <p:nvPr/>
            </p:nvSpPr>
            <p:spPr>
              <a:xfrm>
                <a:off x="2915816" y="1628800"/>
                <a:ext cx="3816424" cy="3240360"/>
              </a:xfrm>
              <a:prstGeom prst="star5">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2699792" y="1556792"/>
                <a:ext cx="4248472" cy="3744416"/>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2.77778E-7 1.11111E-6 L -0.32292 -0.00116 " pathEditMode="relative" rAng="0" ptsTypes="AA">
                                      <p:cBhvr>
                                        <p:cTn id="15" dur="2000" fill="hold"/>
                                        <p:tgtEl>
                                          <p:spTgt spid="8"/>
                                        </p:tgtEl>
                                        <p:attrNameLst>
                                          <p:attrName>ppt_x</p:attrName>
                                          <p:attrName>ppt_y</p:attrName>
                                        </p:attrNameLst>
                                      </p:cBhvr>
                                      <p:rCtr x="-16100" y="-100"/>
                                    </p:animMotion>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fade">
                                      <p:cBhvr>
                                        <p:cTn id="19" dur="1000"/>
                                        <p:tgtEl>
                                          <p:spTgt spid="410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ircle(out)">
                                      <p:cBhvr>
                                        <p:cTn id="2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descr="rpg_1.jpg"/>
          <p:cNvPicPr>
            <a:picLocks noGrp="1" noChangeAspect="1"/>
          </p:cNvPicPr>
          <p:nvPr>
            <p:ph idx="1"/>
          </p:nvPr>
        </p:nvPicPr>
        <p:blipFill>
          <a:blip r:embed="rId2" cstate="print"/>
          <a:stretch>
            <a:fillRect/>
          </a:stretch>
        </p:blipFill>
        <p:spPr>
          <a:xfrm>
            <a:off x="0" y="0"/>
            <a:ext cx="9144000" cy="6986016"/>
          </a:xfrm>
        </p:spPr>
      </p:pic>
      <p:sp>
        <p:nvSpPr>
          <p:cNvPr id="6" name="文字方塊 5"/>
          <p:cNvSpPr txBox="1"/>
          <p:nvPr/>
        </p:nvSpPr>
        <p:spPr>
          <a:xfrm>
            <a:off x="2523118" y="4365104"/>
            <a:ext cx="4176464" cy="1754326"/>
          </a:xfrm>
          <a:prstGeom prst="rect">
            <a:avLst/>
          </a:prstGeom>
          <a:gradFill flip="none" rotWithShape="1">
            <a:gsLst>
              <a:gs pos="0">
                <a:schemeClr val="accent1">
                  <a:tint val="66000"/>
                  <a:satMod val="160000"/>
                  <a:alpha val="50000"/>
                </a:schemeClr>
              </a:gs>
              <a:gs pos="50000">
                <a:schemeClr val="accent1">
                  <a:tint val="44500"/>
                  <a:satMod val="160000"/>
                </a:schemeClr>
              </a:gs>
              <a:gs pos="100000">
                <a:schemeClr val="accent1">
                  <a:tint val="23500"/>
                  <a:satMod val="160000"/>
                </a:schemeClr>
              </a:gs>
            </a:gsLst>
            <a:lin ang="2700000" scaled="1"/>
            <a:tileRect/>
          </a:gradFill>
          <a:ln w="76200" cmpd="thickThin">
            <a:solidFill>
              <a:schemeClr val="tx1"/>
            </a:solidFill>
          </a:ln>
        </p:spPr>
        <p:txBody>
          <a:bodyPr wrap="square" rtlCol="0">
            <a:spAutoFit/>
          </a:bodyPr>
          <a:lstStyle/>
          <a:p>
            <a:pPr algn="ctr"/>
            <a:endParaRPr lang="en-US" altLang="zh-TW" sz="3600" dirty="0" smtClean="0">
              <a:solidFill>
                <a:srgbClr val="00B050"/>
              </a:solidFill>
              <a:latin typeface="標楷體" pitchFamily="65" charset="-120"/>
              <a:ea typeface="標楷體" pitchFamily="65" charset="-120"/>
            </a:endParaRPr>
          </a:p>
          <a:p>
            <a:pPr algn="ctr"/>
            <a:r>
              <a:rPr lang="zh-TW" altLang="en-US" sz="3600" dirty="0" smtClean="0">
                <a:solidFill>
                  <a:srgbClr val="00B050"/>
                </a:solidFill>
                <a:latin typeface="標楷體" pitchFamily="65" charset="-120"/>
                <a:ea typeface="標楷體" pitchFamily="65" charset="-120"/>
              </a:rPr>
              <a:t>舊的回憶</a:t>
            </a:r>
            <a:endParaRPr lang="en-US" altLang="zh-TW" sz="3600" dirty="0" smtClean="0">
              <a:solidFill>
                <a:srgbClr val="00B050"/>
              </a:solidFill>
              <a:latin typeface="標楷體" pitchFamily="65" charset="-120"/>
              <a:ea typeface="標楷體" pitchFamily="65" charset="-120"/>
            </a:endParaRPr>
          </a:p>
          <a:p>
            <a:pPr algn="ctr"/>
            <a:r>
              <a:rPr lang="zh-TW" altLang="en-US" sz="3600" dirty="0">
                <a:solidFill>
                  <a:srgbClr val="00B050"/>
                </a:solidFill>
                <a:latin typeface="標楷體" pitchFamily="65" charset="-120"/>
                <a:ea typeface="標楷體" pitchFamily="65" charset="-120"/>
              </a:rPr>
              <a:t>結束</a:t>
            </a:r>
          </a:p>
        </p:txBody>
      </p:sp>
      <p:sp>
        <p:nvSpPr>
          <p:cNvPr id="7" name="文字方塊 6"/>
          <p:cNvSpPr txBox="1"/>
          <p:nvPr/>
        </p:nvSpPr>
        <p:spPr>
          <a:xfrm>
            <a:off x="2555776" y="4365104"/>
            <a:ext cx="4104456" cy="646331"/>
          </a:xfrm>
          <a:prstGeom prst="rect">
            <a:avLst/>
          </a:prstGeom>
          <a:solidFill>
            <a:srgbClr val="FFFF00">
              <a:alpha val="60000"/>
            </a:srgbClr>
          </a:solidFill>
        </p:spPr>
        <p:txBody>
          <a:bodyPr wrap="square" rtlCol="0">
            <a:spAutoFit/>
          </a:bodyPr>
          <a:lstStyle/>
          <a:p>
            <a:pPr algn="ctr"/>
            <a:r>
              <a:rPr lang="zh-TW" altLang="en-US" sz="3600" dirty="0" smtClean="0">
                <a:solidFill>
                  <a:srgbClr val="FF0000"/>
                </a:solidFill>
                <a:latin typeface="標楷體" pitchFamily="65" charset="-120"/>
                <a:ea typeface="標楷體" pitchFamily="65" charset="-120"/>
              </a:rPr>
              <a:t>新的冒險</a:t>
            </a:r>
            <a:endParaRPr lang="en-US" altLang="zh-TW" sz="3600" dirty="0" smtClean="0">
              <a:solidFill>
                <a:srgbClr val="FF0000"/>
              </a:solidFill>
              <a:latin typeface="標楷體" pitchFamily="65" charset="-120"/>
              <a:ea typeface="標楷體" pitchFamily="65" charset="-120"/>
            </a:endParaRPr>
          </a:p>
        </p:txBody>
      </p:sp>
      <p:sp>
        <p:nvSpPr>
          <p:cNvPr id="9" name="矩形 8"/>
          <p:cNvSpPr/>
          <p:nvPr/>
        </p:nvSpPr>
        <p:spPr>
          <a:xfrm>
            <a:off x="827584" y="548680"/>
            <a:ext cx="7704856" cy="1296144"/>
          </a:xfrm>
          <a:prstGeom prst="rect">
            <a:avLst/>
          </a:prstGeom>
          <a:noFill/>
        </p:spPr>
        <p:txBody>
          <a:bodyPr wrap="square" lIns="91440" tIns="45720" rIns="91440" bIns="45720">
            <a:prstTxWarp prst="textInflateTo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kumimoji="0" lang="zh-TW" altLang="en-US" sz="5400" b="1" i="0" u="none" strike="noStrike" kern="1200" cap="none" spc="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4">
                      <a:satMod val="175000"/>
                      <a:alpha val="40000"/>
                    </a:schemeClr>
                  </a:glow>
                  <a:outerShdw blurRad="50800" dist="39000" dir="5460000" algn="tl">
                    <a:srgbClr val="000000">
                      <a:alpha val="38000"/>
                    </a:srgbClr>
                  </a:outerShdw>
                  <a:reflection blurRad="6350" stA="55000" endA="50" endPos="85000" dir="5400000" sy="-100000" algn="bl" rotWithShape="0"/>
                </a:effectLst>
                <a:uLnTx/>
                <a:uFillTx/>
                <a:latin typeface="+mj-lt"/>
                <a:ea typeface="+mj-ea"/>
                <a:cs typeface="+mj-cs"/>
              </a:rPr>
              <a:t>勇者鬥惡龍</a:t>
            </a:r>
            <a:endParaRPr lang="en-US" altLang="zh-TW"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4">
                    <a:satMod val="175000"/>
                    <a:alpha val="40000"/>
                  </a:schemeClr>
                </a:glow>
                <a:outerShdw blurRad="50800" dist="39000" dir="5460000" algn="tl">
                  <a:srgbClr val="000000">
                    <a:alpha val="38000"/>
                  </a:srgbClr>
                </a:outerShdw>
                <a:reflection blurRad="6350" stA="55000" endA="50" endPos="85000" dir="5400000" sy="-100000" algn="bl" rotWithShape="0"/>
              </a:effectLst>
              <a:latin typeface="+mj-lt"/>
              <a:ea typeface="+mj-ea"/>
              <a:cs typeface="+mj-cs"/>
            </a:endParaRPr>
          </a:p>
        </p:txBody>
      </p:sp>
      <p:sp>
        <p:nvSpPr>
          <p:cNvPr id="10" name="矩形 9"/>
          <p:cNvSpPr/>
          <p:nvPr/>
        </p:nvSpPr>
        <p:spPr>
          <a:xfrm>
            <a:off x="4139952" y="1484784"/>
            <a:ext cx="1080120" cy="1446550"/>
          </a:xfrm>
          <a:prstGeom prst="rect">
            <a:avLst/>
          </a:prstGeom>
        </p:spPr>
        <p:txBody>
          <a:bodyPr wrap="square">
            <a:spAutoFit/>
          </a:bodyPr>
          <a:lstStyle/>
          <a:p>
            <a:pPr algn="ctr"/>
            <a:r>
              <a:rPr lang="en-US" altLang="zh-TW"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4">
                      <a:satMod val="175000"/>
                      <a:alpha val="40000"/>
                    </a:schemeClr>
                  </a:glow>
                  <a:outerShdw blurRad="50800" dist="39000" dir="5460000" algn="tl">
                    <a:srgbClr val="000000">
                      <a:alpha val="38000"/>
                    </a:srgbClr>
                  </a:outerShdw>
                </a:effectLst>
              </a:rPr>
              <a:t>0</a:t>
            </a:r>
            <a:endParaRPr lang="zh-TW" altLang="en-US" sz="8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4">
                    <a:satMod val="175000"/>
                    <a:alpha val="40000"/>
                  </a:schemeClr>
                </a:glow>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3000" r="-33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0"/>
            <a:ext cx="9144000" cy="6858000"/>
          </a:xfrm>
          <a:solidFill>
            <a:schemeClr val="bg1">
              <a:alpha val="52000"/>
            </a:schemeClr>
          </a:solidFill>
        </p:spPr>
        <p:txBody>
          <a:bodyPr>
            <a:normAutofit fontScale="77500" lnSpcReduction="20000"/>
          </a:bodyPr>
          <a:lstStyle/>
          <a:p>
            <a:endParaRPr lang="en-US" altLang="zh-TW" dirty="0" smtClean="0"/>
          </a:p>
          <a:p>
            <a:r>
              <a:rPr lang="en-US" altLang="zh-TW" dirty="0" smtClean="0"/>
              <a:t>// the following is the combination of 3 items from 100 items</a:t>
            </a:r>
          </a:p>
          <a:p>
            <a:r>
              <a:rPr lang="en-US" altLang="zh-TW" dirty="0" smtClean="0"/>
              <a:t>//C100</a:t>
            </a:r>
            <a:r>
              <a:rPr lang="zh-TW" altLang="en-US" dirty="0" smtClean="0"/>
              <a:t>取</a:t>
            </a:r>
            <a:r>
              <a:rPr lang="en-US" altLang="zh-TW" dirty="0" smtClean="0"/>
              <a:t>3</a:t>
            </a:r>
          </a:p>
          <a:p>
            <a:r>
              <a:rPr lang="en-US" altLang="zh-TW" dirty="0" smtClean="0"/>
              <a:t>void C100_3()</a:t>
            </a:r>
          </a:p>
          <a:p>
            <a:r>
              <a:rPr lang="en-US" altLang="zh-TW" dirty="0" smtClean="0"/>
              <a:t>{</a:t>
            </a:r>
          </a:p>
          <a:p>
            <a:r>
              <a:rPr lang="en-US" altLang="zh-TW" dirty="0" smtClean="0"/>
              <a:t>	</a:t>
            </a:r>
            <a:r>
              <a:rPr lang="en-US" altLang="zh-TW" dirty="0" err="1" smtClean="0"/>
              <a:t>System.out.println</a:t>
            </a:r>
            <a:r>
              <a:rPr lang="en-US" altLang="zh-TW" dirty="0" smtClean="0"/>
              <a:t>(" the following is the combination of 3 items from 100 items\n ");</a:t>
            </a:r>
          </a:p>
          <a:p>
            <a:r>
              <a:rPr lang="en-US" altLang="zh-TW" dirty="0" smtClean="0"/>
              <a:t>	</a:t>
            </a:r>
            <a:r>
              <a:rPr lang="en-US" altLang="zh-TW" dirty="0" err="1" smtClean="0"/>
              <a:t>int</a:t>
            </a:r>
            <a:r>
              <a:rPr lang="en-US" altLang="zh-TW" dirty="0" smtClean="0"/>
              <a:t> </a:t>
            </a:r>
            <a:r>
              <a:rPr lang="en-US" altLang="zh-TW" dirty="0" err="1" smtClean="0"/>
              <a:t>i,j,k</a:t>
            </a:r>
            <a:r>
              <a:rPr lang="en-US" altLang="zh-TW" dirty="0" smtClean="0"/>
              <a:t>;</a:t>
            </a:r>
          </a:p>
          <a:p>
            <a:r>
              <a:rPr lang="en-US" altLang="zh-TW" dirty="0" smtClean="0"/>
              <a:t>	</a:t>
            </a:r>
            <a:r>
              <a:rPr lang="en-US" altLang="zh-TW" dirty="0" err="1" smtClean="0"/>
              <a:t>int</a:t>
            </a:r>
            <a:r>
              <a:rPr lang="en-US" altLang="zh-TW" dirty="0" smtClean="0"/>
              <a:t> n=100;</a:t>
            </a:r>
          </a:p>
          <a:p>
            <a:r>
              <a:rPr lang="en-US" altLang="zh-TW" dirty="0" smtClean="0"/>
              <a:t>	for(</a:t>
            </a:r>
            <a:r>
              <a:rPr lang="en-US" altLang="zh-TW" dirty="0" err="1" smtClean="0"/>
              <a:t>i</a:t>
            </a:r>
            <a:r>
              <a:rPr lang="en-US" altLang="zh-TW" dirty="0" smtClean="0"/>
              <a:t> = 1; </a:t>
            </a:r>
            <a:r>
              <a:rPr lang="en-US" altLang="zh-TW" dirty="0" err="1" smtClean="0"/>
              <a:t>i</a:t>
            </a:r>
            <a:r>
              <a:rPr lang="en-US" altLang="zh-TW" dirty="0" smtClean="0"/>
              <a:t> &lt;= n-2; </a:t>
            </a:r>
            <a:r>
              <a:rPr lang="en-US" altLang="zh-TW" dirty="0" err="1" smtClean="0"/>
              <a:t>i</a:t>
            </a:r>
            <a:r>
              <a:rPr lang="en-US" altLang="zh-TW" dirty="0" smtClean="0"/>
              <a:t>++){</a:t>
            </a:r>
          </a:p>
          <a:p>
            <a:r>
              <a:rPr lang="en-US" altLang="zh-TW" dirty="0" smtClean="0"/>
              <a:t>    		for(j = i+1; j &lt;= n-1; j++){</a:t>
            </a:r>
          </a:p>
          <a:p>
            <a:r>
              <a:rPr lang="en-US" altLang="zh-TW" dirty="0" smtClean="0"/>
              <a:t>    			for(k = j+1; k&lt;=n; k++){</a:t>
            </a:r>
          </a:p>
          <a:p>
            <a:r>
              <a:rPr lang="en-US" altLang="zh-TW" dirty="0" smtClean="0"/>
              <a:t>		    		</a:t>
            </a:r>
            <a:r>
              <a:rPr lang="en-US" altLang="zh-TW" dirty="0" err="1" smtClean="0"/>
              <a:t>System.out.println</a:t>
            </a:r>
            <a:r>
              <a:rPr lang="en-US" altLang="zh-TW" dirty="0" smtClean="0"/>
              <a:t>(</a:t>
            </a:r>
            <a:r>
              <a:rPr lang="en-US" altLang="zh-TW" dirty="0" err="1" smtClean="0"/>
              <a:t>i</a:t>
            </a:r>
            <a:r>
              <a:rPr lang="en-US" altLang="zh-TW" dirty="0" smtClean="0"/>
              <a:t>+" "+j+" "+k);</a:t>
            </a:r>
          </a:p>
          <a:p>
            <a:r>
              <a:rPr lang="en-US" altLang="zh-TW" dirty="0" smtClean="0"/>
              <a:t>			}</a:t>
            </a:r>
          </a:p>
          <a:p>
            <a:r>
              <a:rPr lang="en-US" altLang="zh-TW" dirty="0" smtClean="0"/>
              <a:t>		}</a:t>
            </a:r>
          </a:p>
          <a:p>
            <a:r>
              <a:rPr lang="en-US" altLang="zh-TW" dirty="0" smtClean="0"/>
              <a:t>    	}</a:t>
            </a:r>
          </a:p>
          <a:p>
            <a:r>
              <a:rPr lang="en-US" altLang="zh-TW" dirty="0" smtClean="0"/>
              <a:t>}</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3000" r="-33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484784"/>
            <a:ext cx="8229600" cy="4968552"/>
          </a:xfrm>
          <a:gradFill>
            <a:gsLst>
              <a:gs pos="26000">
                <a:srgbClr val="0087E6">
                  <a:alpha val="48000"/>
                </a:srgbClr>
              </a:gs>
              <a:gs pos="100000">
                <a:srgbClr val="005CBF"/>
              </a:gs>
            </a:gsLst>
            <a:lin ang="5400000" scaled="1"/>
          </a:gradFill>
        </p:spPr>
        <p:txBody>
          <a:bodyPr>
            <a:normAutofit fontScale="77500" lnSpcReduction="20000"/>
          </a:bodyPr>
          <a:lstStyle/>
          <a:p>
            <a:r>
              <a:rPr lang="en-US" altLang="zh-TW" dirty="0" smtClean="0">
                <a:solidFill>
                  <a:srgbClr val="FFFF00"/>
                </a:solidFill>
              </a:rPr>
              <a:t>/* a &amp; b are the numbers whose GCD is to be found. </a:t>
            </a:r>
          </a:p>
          <a:p>
            <a:r>
              <a:rPr lang="en-US" altLang="zh-TW" dirty="0" smtClean="0">
                <a:solidFill>
                  <a:srgbClr val="FFFF00"/>
                </a:solidFill>
              </a:rPr>
              <a:t> Given a &gt; b*/</a:t>
            </a:r>
          </a:p>
          <a:p>
            <a:r>
              <a:rPr lang="en-US" altLang="zh-TW" dirty="0" smtClean="0">
                <a:solidFill>
                  <a:srgbClr val="FFFF00"/>
                </a:solidFill>
              </a:rPr>
              <a:t>//</a:t>
            </a:r>
            <a:r>
              <a:rPr lang="zh-TW" altLang="en-US" dirty="0" smtClean="0">
                <a:solidFill>
                  <a:srgbClr val="FFFF00"/>
                </a:solidFill>
              </a:rPr>
              <a:t>輾轉相除法</a:t>
            </a:r>
          </a:p>
          <a:p>
            <a:r>
              <a:rPr lang="en-US" altLang="zh-TW" dirty="0" err="1" smtClean="0">
                <a:solidFill>
                  <a:srgbClr val="FFFF00"/>
                </a:solidFill>
              </a:rPr>
              <a:t>int</a:t>
            </a:r>
            <a:r>
              <a:rPr lang="en-US" altLang="zh-TW" dirty="0" smtClean="0">
                <a:solidFill>
                  <a:srgbClr val="FFFF00"/>
                </a:solidFill>
              </a:rPr>
              <a:t> </a:t>
            </a:r>
            <a:r>
              <a:rPr lang="en-US" altLang="zh-TW" dirty="0" err="1" smtClean="0">
                <a:solidFill>
                  <a:srgbClr val="FFFF00"/>
                </a:solidFill>
              </a:rPr>
              <a:t>gcd</a:t>
            </a:r>
            <a:r>
              <a:rPr lang="en-US" altLang="zh-TW" dirty="0" smtClean="0">
                <a:solidFill>
                  <a:srgbClr val="FFFF00"/>
                </a:solidFill>
              </a:rPr>
              <a:t>(</a:t>
            </a:r>
            <a:r>
              <a:rPr lang="en-US" altLang="zh-TW" dirty="0" err="1" smtClean="0">
                <a:solidFill>
                  <a:srgbClr val="FFFF00"/>
                </a:solidFill>
              </a:rPr>
              <a:t>int</a:t>
            </a:r>
            <a:r>
              <a:rPr lang="en-US" altLang="zh-TW" dirty="0" smtClean="0">
                <a:solidFill>
                  <a:srgbClr val="FFFF00"/>
                </a:solidFill>
              </a:rPr>
              <a:t> </a:t>
            </a:r>
            <a:r>
              <a:rPr lang="en-US" altLang="zh-TW" dirty="0" err="1" smtClean="0">
                <a:solidFill>
                  <a:srgbClr val="FFFF00"/>
                </a:solidFill>
              </a:rPr>
              <a:t>a,int</a:t>
            </a:r>
            <a:r>
              <a:rPr lang="en-US" altLang="zh-TW" dirty="0" smtClean="0">
                <a:solidFill>
                  <a:srgbClr val="FFFF00"/>
                </a:solidFill>
              </a:rPr>
              <a:t> b){</a:t>
            </a:r>
          </a:p>
          <a:p>
            <a:r>
              <a:rPr lang="en-US" altLang="zh-TW" dirty="0" smtClean="0">
                <a:solidFill>
                  <a:srgbClr val="FFFF00"/>
                </a:solidFill>
              </a:rPr>
              <a:t>    </a:t>
            </a:r>
            <a:r>
              <a:rPr lang="en-US" altLang="zh-TW" dirty="0" err="1" smtClean="0">
                <a:solidFill>
                  <a:srgbClr val="FFFF00"/>
                </a:solidFill>
              </a:rPr>
              <a:t>int</a:t>
            </a:r>
            <a:r>
              <a:rPr lang="en-US" altLang="zh-TW" dirty="0" smtClean="0">
                <a:solidFill>
                  <a:srgbClr val="FFFF00"/>
                </a:solidFill>
              </a:rPr>
              <a:t> c;</a:t>
            </a:r>
          </a:p>
          <a:p>
            <a:r>
              <a:rPr lang="en-US" altLang="zh-TW" dirty="0" smtClean="0">
                <a:solidFill>
                  <a:srgbClr val="FFFF00"/>
                </a:solidFill>
              </a:rPr>
              <a:t>    for( ; ; ){</a:t>
            </a:r>
          </a:p>
          <a:p>
            <a:r>
              <a:rPr lang="en-US" altLang="zh-TW" dirty="0" smtClean="0">
                <a:solidFill>
                  <a:srgbClr val="FFFF00"/>
                </a:solidFill>
              </a:rPr>
              <a:t>  	c = </a:t>
            </a:r>
            <a:r>
              <a:rPr lang="en-US" altLang="zh-TW" dirty="0" err="1" smtClean="0">
                <a:solidFill>
                  <a:srgbClr val="FFFF00"/>
                </a:solidFill>
              </a:rPr>
              <a:t>a%b</a:t>
            </a:r>
            <a:r>
              <a:rPr lang="en-US" altLang="zh-TW" dirty="0" smtClean="0">
                <a:solidFill>
                  <a:srgbClr val="FFFF00"/>
                </a:solidFill>
              </a:rPr>
              <a:t>;	//c</a:t>
            </a:r>
            <a:r>
              <a:rPr lang="zh-TW" altLang="en-US" dirty="0" smtClean="0">
                <a:solidFill>
                  <a:srgbClr val="FFFF00"/>
                </a:solidFill>
              </a:rPr>
              <a:t>是</a:t>
            </a:r>
            <a:r>
              <a:rPr lang="en-US" altLang="zh-TW" dirty="0" smtClean="0">
                <a:solidFill>
                  <a:srgbClr val="FFFF00"/>
                </a:solidFill>
              </a:rPr>
              <a:t>a</a:t>
            </a:r>
            <a:r>
              <a:rPr lang="zh-TW" altLang="en-US" dirty="0" smtClean="0">
                <a:solidFill>
                  <a:srgbClr val="FFFF00"/>
                </a:solidFill>
              </a:rPr>
              <a:t>除以</a:t>
            </a:r>
            <a:r>
              <a:rPr lang="en-US" altLang="zh-TW" dirty="0" smtClean="0">
                <a:solidFill>
                  <a:srgbClr val="FFFF00"/>
                </a:solidFill>
              </a:rPr>
              <a:t>b</a:t>
            </a:r>
            <a:r>
              <a:rPr lang="zh-TW" altLang="en-US" dirty="0" smtClean="0">
                <a:solidFill>
                  <a:srgbClr val="FFFF00"/>
                </a:solidFill>
              </a:rPr>
              <a:t>的餘數</a:t>
            </a:r>
          </a:p>
          <a:p>
            <a:r>
              <a:rPr lang="zh-TW" altLang="en-US" dirty="0" smtClean="0">
                <a:solidFill>
                  <a:srgbClr val="FFFF00"/>
                </a:solidFill>
              </a:rPr>
              <a:t>  	</a:t>
            </a:r>
            <a:r>
              <a:rPr lang="en-US" altLang="zh-TW" dirty="0" smtClean="0">
                <a:solidFill>
                  <a:srgbClr val="FFFF00"/>
                </a:solidFill>
              </a:rPr>
              <a:t>if(c==0)</a:t>
            </a:r>
          </a:p>
          <a:p>
            <a:r>
              <a:rPr lang="en-US" altLang="zh-TW" dirty="0" smtClean="0">
                <a:solidFill>
                  <a:srgbClr val="FFFF00"/>
                </a:solidFill>
              </a:rPr>
              <a:t>  	  return b;	//</a:t>
            </a:r>
            <a:r>
              <a:rPr lang="zh-TW" altLang="en-US" dirty="0" smtClean="0">
                <a:solidFill>
                  <a:srgbClr val="FFFF00"/>
                </a:solidFill>
              </a:rPr>
              <a:t>程式結束，答案是</a:t>
            </a:r>
            <a:r>
              <a:rPr lang="en-US" altLang="zh-TW" dirty="0" smtClean="0">
                <a:solidFill>
                  <a:srgbClr val="FFFF00"/>
                </a:solidFill>
              </a:rPr>
              <a:t>b</a:t>
            </a:r>
          </a:p>
          <a:p>
            <a:r>
              <a:rPr lang="en-US" altLang="zh-TW" dirty="0" smtClean="0">
                <a:solidFill>
                  <a:srgbClr val="FFFF00"/>
                </a:solidFill>
              </a:rPr>
              <a:t>  	a = b;</a:t>
            </a:r>
          </a:p>
          <a:p>
            <a:r>
              <a:rPr lang="en-US" altLang="zh-TW" dirty="0" smtClean="0">
                <a:solidFill>
                  <a:srgbClr val="FFFF00"/>
                </a:solidFill>
              </a:rPr>
              <a:t>  	b = c;</a:t>
            </a:r>
          </a:p>
          <a:p>
            <a:r>
              <a:rPr lang="en-US" altLang="zh-TW" dirty="0" smtClean="0">
                <a:solidFill>
                  <a:srgbClr val="FFFF00"/>
                </a:solidFill>
              </a:rPr>
              <a:t>    }</a:t>
            </a:r>
          </a:p>
          <a:p>
            <a:r>
              <a:rPr lang="en-US" altLang="zh-TW" dirty="0" smtClean="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500"/>
                                        <p:tgtEl>
                                          <p:spTgt spid="3">
                                            <p:txEl>
                                              <p:pRg st="11" end="11"/>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260648"/>
            <a:ext cx="8229600" cy="6309320"/>
          </a:xfrm>
          <a:solidFill>
            <a:schemeClr val="bg1">
              <a:alpha val="70000"/>
            </a:schemeClr>
          </a:solidFill>
        </p:spPr>
        <p:txBody>
          <a:bodyPr>
            <a:normAutofit fontScale="85000" lnSpcReduction="10000"/>
          </a:bodyPr>
          <a:lstStyle/>
          <a:p>
            <a:r>
              <a:rPr lang="en-US" altLang="zh-TW" dirty="0" smtClean="0"/>
              <a:t>// sum with constraint</a:t>
            </a:r>
          </a:p>
          <a:p>
            <a:r>
              <a:rPr lang="en-US" altLang="zh-TW" dirty="0" smtClean="0"/>
              <a:t>// given a series of numbers stored in an array X</a:t>
            </a:r>
          </a:p>
          <a:p>
            <a:r>
              <a:rPr lang="en-US" altLang="zh-TW" dirty="0" smtClean="0"/>
              <a:t>// the goal is to compute the sum of first few items below to the constraint.</a:t>
            </a:r>
          </a:p>
          <a:p>
            <a:r>
              <a:rPr lang="en-US" altLang="zh-TW" dirty="0" smtClean="0"/>
              <a:t>//</a:t>
            </a:r>
            <a:r>
              <a:rPr lang="zh-TW" altLang="en-US" dirty="0" smtClean="0"/>
              <a:t>求最大</a:t>
            </a:r>
            <a:r>
              <a:rPr lang="en-US" altLang="zh-TW" dirty="0" smtClean="0"/>
              <a:t>n, </a:t>
            </a:r>
            <a:r>
              <a:rPr lang="zh-TW" altLang="en-US" dirty="0" smtClean="0"/>
              <a:t>使得連續相加前</a:t>
            </a:r>
            <a:r>
              <a:rPr lang="en-US" altLang="zh-TW" dirty="0" smtClean="0"/>
              <a:t>n</a:t>
            </a:r>
            <a:r>
              <a:rPr lang="zh-TW" altLang="en-US" dirty="0" smtClean="0"/>
              <a:t>個數字小於</a:t>
            </a:r>
            <a:r>
              <a:rPr lang="en-US" altLang="zh-TW" dirty="0" smtClean="0"/>
              <a:t>100</a:t>
            </a:r>
          </a:p>
          <a:p>
            <a:r>
              <a:rPr lang="en-US" altLang="zh-TW" dirty="0" err="1" smtClean="0"/>
              <a:t>int</a:t>
            </a:r>
            <a:r>
              <a:rPr lang="en-US" altLang="zh-TW" dirty="0" smtClean="0"/>
              <a:t> </a:t>
            </a:r>
            <a:r>
              <a:rPr lang="en-US" altLang="zh-TW" dirty="0" err="1" smtClean="0"/>
              <a:t>sum_c</a:t>
            </a:r>
            <a:r>
              <a:rPr lang="en-US" altLang="zh-TW" dirty="0" smtClean="0"/>
              <a:t>(</a:t>
            </a:r>
            <a:r>
              <a:rPr lang="en-US" altLang="zh-TW" dirty="0" err="1" smtClean="0"/>
              <a:t>int</a:t>
            </a:r>
            <a:r>
              <a:rPr lang="en-US" altLang="zh-TW" dirty="0" smtClean="0"/>
              <a:t>* X, </a:t>
            </a:r>
            <a:r>
              <a:rPr lang="en-US" altLang="zh-TW" dirty="0" err="1" smtClean="0"/>
              <a:t>int</a:t>
            </a:r>
            <a:r>
              <a:rPr lang="en-US" altLang="zh-TW" dirty="0" smtClean="0"/>
              <a:t> size, </a:t>
            </a:r>
            <a:r>
              <a:rPr lang="en-US" altLang="zh-TW" dirty="0" err="1" smtClean="0"/>
              <a:t>int</a:t>
            </a:r>
            <a:r>
              <a:rPr lang="en-US" altLang="zh-TW" dirty="0" smtClean="0"/>
              <a:t> </a:t>
            </a:r>
            <a:r>
              <a:rPr lang="en-US" altLang="zh-TW" dirty="0" err="1" smtClean="0"/>
              <a:t>constriant</a:t>
            </a:r>
            <a:r>
              <a:rPr lang="en-US" altLang="zh-TW" dirty="0" smtClean="0"/>
              <a:t>){</a:t>
            </a:r>
          </a:p>
          <a:p>
            <a:r>
              <a:rPr lang="en-US" altLang="zh-TW" dirty="0" smtClean="0"/>
              <a:t>    </a:t>
            </a:r>
            <a:r>
              <a:rPr lang="en-US" altLang="zh-TW" dirty="0" err="1" smtClean="0"/>
              <a:t>int</a:t>
            </a:r>
            <a:r>
              <a:rPr lang="en-US" altLang="zh-TW" dirty="0" smtClean="0"/>
              <a:t> </a:t>
            </a:r>
            <a:r>
              <a:rPr lang="en-US" altLang="zh-TW" dirty="0" err="1" smtClean="0"/>
              <a:t>i</a:t>
            </a:r>
            <a:r>
              <a:rPr lang="en-US" altLang="zh-TW" dirty="0" smtClean="0"/>
              <a:t>, sum = 0;</a:t>
            </a:r>
          </a:p>
          <a:p>
            <a:r>
              <a:rPr lang="en-US" altLang="zh-TW" dirty="0" smtClean="0"/>
              <a:t>    for(</a:t>
            </a:r>
            <a:r>
              <a:rPr lang="en-US" altLang="zh-TW" dirty="0" err="1" smtClean="0"/>
              <a:t>i</a:t>
            </a:r>
            <a:r>
              <a:rPr lang="en-US" altLang="zh-TW" dirty="0" smtClean="0"/>
              <a:t> = 0; </a:t>
            </a:r>
            <a:r>
              <a:rPr lang="en-US" altLang="zh-TW" dirty="0" err="1" smtClean="0"/>
              <a:t>i</a:t>
            </a:r>
            <a:r>
              <a:rPr lang="en-US" altLang="zh-TW" dirty="0" smtClean="0"/>
              <a:t> &lt; size; </a:t>
            </a:r>
            <a:r>
              <a:rPr lang="en-US" altLang="zh-TW" dirty="0" err="1" smtClean="0"/>
              <a:t>i</a:t>
            </a:r>
            <a:r>
              <a:rPr lang="en-US" altLang="zh-TW" dirty="0" smtClean="0"/>
              <a:t>++){</a:t>
            </a:r>
          </a:p>
          <a:p>
            <a:r>
              <a:rPr lang="en-US" altLang="zh-TW" dirty="0" smtClean="0"/>
              <a:t>	if((</a:t>
            </a:r>
            <a:r>
              <a:rPr lang="en-US" altLang="zh-TW" dirty="0" err="1" smtClean="0"/>
              <a:t>sum+X</a:t>
            </a:r>
            <a:r>
              <a:rPr lang="en-US" altLang="zh-TW" dirty="0" smtClean="0"/>
              <a:t>[</a:t>
            </a:r>
            <a:r>
              <a:rPr lang="en-US" altLang="zh-TW" dirty="0" err="1" smtClean="0"/>
              <a:t>i</a:t>
            </a:r>
            <a:r>
              <a:rPr lang="en-US" altLang="zh-TW" dirty="0" smtClean="0"/>
              <a:t>]) &lt;= constraint)</a:t>
            </a:r>
          </a:p>
          <a:p>
            <a:r>
              <a:rPr lang="en-US" altLang="zh-TW" dirty="0" smtClean="0"/>
              <a:t>		sum = sum + X[</a:t>
            </a:r>
            <a:r>
              <a:rPr lang="en-US" altLang="zh-TW" dirty="0" err="1" smtClean="0"/>
              <a:t>i</a:t>
            </a:r>
            <a:r>
              <a:rPr lang="en-US" altLang="zh-TW" dirty="0" smtClean="0"/>
              <a:t>];</a:t>
            </a:r>
          </a:p>
          <a:p>
            <a:r>
              <a:rPr lang="en-US" altLang="zh-TW" dirty="0" smtClean="0"/>
              <a:t>	else</a:t>
            </a:r>
          </a:p>
          <a:p>
            <a:r>
              <a:rPr lang="en-US" altLang="zh-TW" dirty="0" smtClean="0"/>
              <a:t>		return sum;	//</a:t>
            </a:r>
            <a:r>
              <a:rPr lang="zh-TW" altLang="en-US" dirty="0" smtClean="0"/>
              <a:t>程式結束，答案是</a:t>
            </a:r>
            <a:r>
              <a:rPr lang="en-US" altLang="zh-TW" dirty="0" smtClean="0"/>
              <a:t>sum</a:t>
            </a:r>
          </a:p>
          <a:p>
            <a:r>
              <a:rPr lang="en-US" altLang="zh-TW" dirty="0" smtClean="0"/>
              <a:t>    }</a:t>
            </a:r>
          </a:p>
          <a:p>
            <a:r>
              <a:rPr lang="en-US" altLang="zh-TW" dirty="0" smtClean="0"/>
              <a:t>}</a:t>
            </a:r>
            <a:endParaRPr lang="zh-TW" altLang="en-US" dirty="0" smtClean="0"/>
          </a:p>
          <a:p>
            <a:endParaRPr lang="zh-TW" altLang="en-US" dirty="0"/>
          </a:p>
        </p:txBody>
      </p:sp>
      <p:sp>
        <p:nvSpPr>
          <p:cNvPr id="4" name="矩形 3">
            <a:hlinkClick r:id="rId3" action="ppaction://hlinksldjump"/>
          </p:cNvPr>
          <p:cNvSpPr/>
          <p:nvPr/>
        </p:nvSpPr>
        <p:spPr>
          <a:xfrm>
            <a:off x="7668344" y="6453336"/>
            <a:ext cx="1475656" cy="404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The  End…</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1000"/>
                                        <p:tgtEl>
                                          <p:spTgt spid="3">
                                            <p:txEl>
                                              <p:pRg st="8" end="8"/>
                                            </p:txEl>
                                          </p:spTgt>
                                        </p:tgtEl>
                                      </p:cBhvr>
                                    </p:animEffect>
                                  </p:child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1000"/>
                                        <p:tgtEl>
                                          <p:spTgt spid="3">
                                            <p:txEl>
                                              <p:pRg st="9" end="9"/>
                                            </p:txEl>
                                          </p:spTgt>
                                        </p:tgtEl>
                                      </p:cBhvr>
                                    </p:animEffect>
                                  </p:childTnLst>
                                </p:cTn>
                              </p:par>
                            </p:childTnLst>
                          </p:cTn>
                        </p:par>
                        <p:par>
                          <p:cTn id="48" fill="hold">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1000"/>
                                        <p:tgtEl>
                                          <p:spTgt spid="3">
                                            <p:txEl>
                                              <p:pRg st="10" end="10"/>
                                            </p:txEl>
                                          </p:spTgt>
                                        </p:tgtEl>
                                      </p:cBhvr>
                                    </p:animEffect>
                                  </p:childTnLst>
                                </p:cTn>
                              </p:par>
                            </p:childTnLst>
                          </p:cTn>
                        </p:par>
                        <p:par>
                          <p:cTn id="52" fill="hold">
                            <p:stCondLst>
                              <p:cond delay="12000"/>
                            </p:stCondLst>
                            <p:childTnLst>
                              <p:par>
                                <p:cTn id="53" presetID="10" presetClass="entr" presetSubtype="0" fill="hold" grpId="0"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1000"/>
                                        <p:tgtEl>
                                          <p:spTgt spid="3">
                                            <p:txEl>
                                              <p:pRg st="11" end="11"/>
                                            </p:txEl>
                                          </p:spTgt>
                                        </p:tgtEl>
                                      </p:cBhvr>
                                    </p:animEffect>
                                  </p:childTnLst>
                                </p:cTn>
                              </p:par>
                            </p:childTnLst>
                          </p:cTn>
                        </p:par>
                        <p:par>
                          <p:cTn id="56" fill="hold">
                            <p:stCondLst>
                              <p:cond delay="13000"/>
                            </p:stCondLst>
                            <p:childTnLst>
                              <p:par>
                                <p:cTn id="57" presetID="10" presetClass="entr" presetSubtype="0" fill="hold" grpId="0"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3000" r="-33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內容版面配置區 2"/>
          <p:cNvSpPr txBox="1">
            <a:spLocks/>
          </p:cNvSpPr>
          <p:nvPr/>
        </p:nvSpPr>
        <p:spPr>
          <a:xfrm>
            <a:off x="467544"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等等，還沒結束，所以她也活過來了嗎？</a:t>
            </a:r>
            <a:endParaRPr lang="en-US" altLang="zh-TW" sz="3200" dirty="0" smtClean="0">
              <a:solidFill>
                <a:schemeClr val="bg1"/>
              </a:solidFill>
              <a:ea typeface="標楷體" pitchFamily="65" charset="-120"/>
            </a:endParaRPr>
          </a:p>
          <a:p>
            <a:pPr marL="342900" lvl="0" indent="-342900">
              <a:spcBef>
                <a:spcPct val="20000"/>
              </a:spcBef>
              <a:defRPr/>
            </a:pPr>
            <a:r>
              <a:rPr lang="zh-TW" altLang="en-US" sz="3200" dirty="0" smtClean="0">
                <a:solidFill>
                  <a:schemeClr val="bg1"/>
                </a:solidFill>
                <a:ea typeface="標楷體" pitchFamily="65" charset="-120"/>
              </a:rPr>
              <a:t>我還沒得到答案不能結束阿！</a:t>
            </a:r>
            <a:endParaRPr lang="en-US" altLang="zh-TW" sz="3200" dirty="0" smtClean="0">
              <a:solidFill>
                <a:schemeClr val="bg1"/>
              </a:solidFill>
              <a:ea typeface="標楷體" pitchFamily="65" charset="-120"/>
            </a:endParaRPr>
          </a:p>
          <a:p>
            <a:pPr marL="342900" lvl="0" indent="-342900">
              <a:spcBef>
                <a:spcPct val="20000"/>
              </a:spcBef>
              <a:defRPr/>
            </a:pPr>
            <a:r>
              <a:rPr lang="zh-TW" altLang="en-US" sz="3200" dirty="0" smtClean="0">
                <a:solidFill>
                  <a:schemeClr val="bg1"/>
                </a:solidFill>
                <a:ea typeface="標楷體" pitchFamily="65" charset="-120"/>
              </a:rPr>
              <a:t>疑？那邊那個是幽靈？好像是耶，</a:t>
            </a:r>
            <a:endParaRPr lang="en-US" altLang="zh-TW" sz="3200" dirty="0" smtClean="0">
              <a:solidFill>
                <a:schemeClr val="bg1"/>
              </a:solidFill>
              <a:ea typeface="標楷體" pitchFamily="65" charset="-120"/>
            </a:endParaRPr>
          </a:p>
          <a:p>
            <a:pPr marL="342900" lvl="0" indent="-342900">
              <a:spcBef>
                <a:spcPct val="20000"/>
              </a:spcBef>
              <a:defRPr/>
            </a:pPr>
            <a:r>
              <a:rPr lang="zh-TW" altLang="en-US" sz="3200" dirty="0" smtClean="0">
                <a:solidFill>
                  <a:schemeClr val="bg1"/>
                </a:solidFill>
                <a:ea typeface="標楷體" pitchFamily="65" charset="-120"/>
              </a:rPr>
              <a:t>去問問他好了</a:t>
            </a:r>
            <a:endParaRPr lang="en-US" altLang="zh-TW" sz="3200" dirty="0" smtClean="0">
              <a:solidFill>
                <a:schemeClr val="bg1"/>
              </a:solidFill>
              <a:ea typeface="標楷體" pitchFamily="65" charset="-120"/>
            </a:endParaRPr>
          </a:p>
        </p:txBody>
      </p:sp>
      <p:pic>
        <p:nvPicPr>
          <p:cNvPr id="5" name="Picture 2"/>
          <p:cNvPicPr>
            <a:picLocks noChangeAspect="1" noChangeArrowheads="1"/>
          </p:cNvPicPr>
          <p:nvPr/>
        </p:nvPicPr>
        <p:blipFill>
          <a:blip r:embed="rId3" cstate="print"/>
          <a:srcRect/>
          <a:stretch>
            <a:fillRect/>
          </a:stretch>
        </p:blipFill>
        <p:spPr bwMode="auto">
          <a:xfrm>
            <a:off x="7092280" y="4725144"/>
            <a:ext cx="1078408" cy="11023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4"/>
          <p:cNvPicPr>
            <a:picLocks noChangeAspect="1" noChangeArrowheads="1"/>
          </p:cNvPicPr>
          <p:nvPr/>
        </p:nvPicPr>
        <p:blipFill>
          <a:blip r:embed="rId3" cstate="print">
            <a:clrChange>
              <a:clrFrom>
                <a:srgbClr val="44FF00"/>
              </a:clrFrom>
              <a:clrTo>
                <a:srgbClr val="44FF00">
                  <a:alpha val="0"/>
                </a:srgbClr>
              </a:clrTo>
            </a:clrChange>
          </a:blip>
          <a:srcRect/>
          <a:stretch>
            <a:fillRect/>
          </a:stretch>
        </p:blipFill>
        <p:spPr bwMode="auto">
          <a:xfrm>
            <a:off x="5148064" y="1276350"/>
            <a:ext cx="3790950" cy="5581650"/>
          </a:xfrm>
          <a:prstGeom prst="rect">
            <a:avLst/>
          </a:prstGeom>
          <a:noFill/>
          <a:ln w="9525">
            <a:noFill/>
            <a:miter lim="800000"/>
            <a:headEnd/>
            <a:tailEnd/>
          </a:ln>
        </p:spPr>
      </p:pic>
      <p:sp>
        <p:nvSpPr>
          <p:cNvPr id="5" name="內容版面配置區 2"/>
          <p:cNvSpPr txBox="1">
            <a:spLocks/>
          </p:cNvSpPr>
          <p:nvPr/>
        </p:nvSpPr>
        <p:spPr>
          <a:xfrm>
            <a:off x="467544"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幽靈阿，</a:t>
            </a:r>
            <a:endParaRPr lang="en-US" altLang="zh-TW" sz="3200" dirty="0" smtClean="0">
              <a:solidFill>
                <a:schemeClr val="bg1"/>
              </a:solidFill>
              <a:ea typeface="標楷體" pitchFamily="65" charset="-120"/>
            </a:endParaRPr>
          </a:p>
          <a:p>
            <a:pPr marL="342900" lvl="0" indent="-342900">
              <a:spcBef>
                <a:spcPct val="20000"/>
              </a:spcBef>
              <a:defRPr/>
            </a:pPr>
            <a:r>
              <a:rPr lang="zh-TW" altLang="en-US" sz="3200" dirty="0" smtClean="0">
                <a:solidFill>
                  <a:schemeClr val="bg1"/>
                </a:solidFill>
                <a:ea typeface="標楷體" pitchFamily="65" charset="-120"/>
              </a:rPr>
              <a:t>請告訴我為何你還沒成佛吧</a:t>
            </a:r>
            <a:endParaRPr lang="en-US" altLang="zh-TW" sz="3200" dirty="0" smtClean="0">
              <a:solidFill>
                <a:schemeClr val="bg1"/>
              </a:solidFill>
              <a:ea typeface="標楷體" pitchFamily="65" charset="-120"/>
            </a:endParaRPr>
          </a:p>
        </p:txBody>
      </p:sp>
      <p:pic>
        <p:nvPicPr>
          <p:cNvPr id="6" name="Picture 2"/>
          <p:cNvPicPr>
            <a:picLocks noChangeAspect="1" noChangeArrowheads="1"/>
          </p:cNvPicPr>
          <p:nvPr/>
        </p:nvPicPr>
        <p:blipFill>
          <a:blip r:embed="rId4" cstate="print"/>
          <a:srcRect/>
          <a:stretch>
            <a:fillRect/>
          </a:stretch>
        </p:blipFill>
        <p:spPr bwMode="auto">
          <a:xfrm>
            <a:off x="7092280" y="4725144"/>
            <a:ext cx="1078408" cy="1102373"/>
          </a:xfrm>
          <a:prstGeom prst="rect">
            <a:avLst/>
          </a:prstGeom>
          <a:noFill/>
          <a:ln w="9525">
            <a:noFill/>
            <a:miter lim="800000"/>
            <a:headEnd/>
            <a:tailEnd/>
          </a:ln>
        </p:spPr>
      </p:pic>
      <p:sp>
        <p:nvSpPr>
          <p:cNvPr id="7" name="內容版面配置區 2"/>
          <p:cNvSpPr txBox="1">
            <a:spLocks/>
          </p:cNvSpPr>
          <p:nvPr/>
        </p:nvSpPr>
        <p:spPr>
          <a:xfrm>
            <a:off x="467544"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我應該是在追求一個問題的答案吧</a:t>
            </a:r>
            <a:r>
              <a:rPr lang="en-US" altLang="zh-TW" sz="3200" dirty="0" smtClean="0">
                <a:solidFill>
                  <a:schemeClr val="bg1"/>
                </a:solidFill>
                <a:ea typeface="標楷體" pitchFamily="65" charset="-120"/>
              </a:rPr>
              <a:t>…</a:t>
            </a:r>
          </a:p>
          <a:p>
            <a:pPr marL="342900" lvl="0" indent="-342900">
              <a:spcBef>
                <a:spcPct val="20000"/>
              </a:spcBef>
              <a:defRPr/>
            </a:pPr>
            <a:r>
              <a:rPr lang="zh-TW" altLang="en-US" sz="3200" dirty="0" smtClean="0">
                <a:solidFill>
                  <a:schemeClr val="bg1"/>
                </a:solidFill>
                <a:ea typeface="標楷體" pitchFamily="65" charset="-120"/>
              </a:rPr>
              <a:t>只要找到答案就能成佛了</a:t>
            </a:r>
            <a:r>
              <a:rPr lang="en-US" altLang="zh-TW" sz="3200" dirty="0" smtClean="0">
                <a:solidFill>
                  <a:schemeClr val="bg1"/>
                </a:solidFill>
                <a:ea typeface="標楷體" pitchFamily="65" charset="-120"/>
              </a:rPr>
              <a:t>…</a:t>
            </a:r>
          </a:p>
        </p:txBody>
      </p:sp>
      <p:pic>
        <p:nvPicPr>
          <p:cNvPr id="9218" name="Picture 2" descr="http://images.xooob.com/20083191/2008319114628557.jpg"/>
          <p:cNvPicPr>
            <a:picLocks noChangeAspect="1" noChangeArrowheads="1"/>
          </p:cNvPicPr>
          <p:nvPr/>
        </p:nvPicPr>
        <p:blipFill>
          <a:blip r:embed="rId5" cstate="print"/>
          <a:srcRect l="33264" t="24160" r="34985" b="31489"/>
          <a:stretch>
            <a:fillRect/>
          </a:stretch>
        </p:blipFill>
        <p:spPr bwMode="auto">
          <a:xfrm>
            <a:off x="7092280" y="4653136"/>
            <a:ext cx="1031023" cy="10801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par>
                                <p:cTn id="24" presetID="1" presetClass="entr" presetSubtype="0" fill="hold" nodeType="withEffect">
                                  <p:stCondLst>
                                    <p:cond delay="0"/>
                                  </p:stCondLst>
                                  <p:childTnLst>
                                    <p:set>
                                      <p:cBhvr>
                                        <p:cTn id="25"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4"/>
          <p:cNvPicPr>
            <a:picLocks noChangeAspect="1" noChangeArrowheads="1"/>
          </p:cNvPicPr>
          <p:nvPr/>
        </p:nvPicPr>
        <p:blipFill>
          <a:blip r:embed="rId3" cstate="print">
            <a:clrChange>
              <a:clrFrom>
                <a:srgbClr val="44FF00"/>
              </a:clrFrom>
              <a:clrTo>
                <a:srgbClr val="44FF00">
                  <a:alpha val="0"/>
                </a:srgbClr>
              </a:clrTo>
            </a:clrChange>
          </a:blip>
          <a:srcRect/>
          <a:stretch>
            <a:fillRect/>
          </a:stretch>
        </p:blipFill>
        <p:spPr bwMode="auto">
          <a:xfrm>
            <a:off x="5148064" y="1276350"/>
            <a:ext cx="3790950" cy="5581650"/>
          </a:xfrm>
          <a:prstGeom prst="rect">
            <a:avLst/>
          </a:prstGeom>
          <a:noFill/>
          <a:ln w="9525">
            <a:noFill/>
            <a:miter lim="800000"/>
            <a:headEnd/>
            <a:tailEnd/>
          </a:ln>
        </p:spPr>
      </p:pic>
      <p:sp>
        <p:nvSpPr>
          <p:cNvPr id="5" name="內容版面配置區 2"/>
          <p:cNvSpPr txBox="1">
            <a:spLocks/>
          </p:cNvSpPr>
          <p:nvPr/>
        </p:nvSpPr>
        <p:spPr>
          <a:xfrm>
            <a:off x="467544"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en-US" sz="3200" dirty="0" smtClean="0">
                <a:solidFill>
                  <a:schemeClr val="bg1"/>
                </a:solidFill>
                <a:ea typeface="標楷體" pitchFamily="65" charset="-120"/>
              </a:rPr>
              <a:t>幽靈：問題你聽好了，我最近在研究一個遊戲，叫作</a:t>
            </a:r>
            <a:r>
              <a:rPr lang="en-US" altLang="zh-TW" sz="3200" dirty="0" smtClean="0">
                <a:solidFill>
                  <a:schemeClr val="bg1"/>
                </a:solidFill>
                <a:ea typeface="標楷體" pitchFamily="65" charset="-120"/>
              </a:rPr>
              <a:t>~~~</a:t>
            </a:r>
          </a:p>
        </p:txBody>
      </p:sp>
      <p:pic>
        <p:nvPicPr>
          <p:cNvPr id="9" name="Picture 2" descr="http://images.xooob.com/20083191/2008319114628557.jpg"/>
          <p:cNvPicPr>
            <a:picLocks noChangeAspect="1" noChangeArrowheads="1"/>
          </p:cNvPicPr>
          <p:nvPr/>
        </p:nvPicPr>
        <p:blipFill>
          <a:blip r:embed="rId4" cstate="print"/>
          <a:srcRect l="33264" t="24160" r="34985" b="31489"/>
          <a:stretch>
            <a:fillRect/>
          </a:stretch>
        </p:blipFill>
        <p:spPr bwMode="auto">
          <a:xfrm>
            <a:off x="7020272" y="4725144"/>
            <a:ext cx="1031023" cy="1080120"/>
          </a:xfrm>
          <a:prstGeom prst="rect">
            <a:avLst/>
          </a:prstGeom>
          <a:noFill/>
        </p:spPr>
      </p:pic>
      <p:sp>
        <p:nvSpPr>
          <p:cNvPr id="7" name="內容版面配置區 2"/>
          <p:cNvSpPr txBox="1">
            <a:spLocks/>
          </p:cNvSpPr>
          <p:nvPr/>
        </p:nvSpPr>
        <p:spPr>
          <a:xfrm>
            <a:off x="467544"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r>
              <a:rPr lang="zh-TW" altLang="en-US" sz="3200" dirty="0" smtClean="0">
                <a:solidFill>
                  <a:schemeClr val="bg1"/>
                </a:solidFill>
                <a:ea typeface="標楷體" pitchFamily="65" charset="-120"/>
              </a:rPr>
              <a:t>竹筍竹筍長出來</a:t>
            </a:r>
            <a:r>
              <a:rPr lang="en-US" altLang="zh-TW" sz="3200" dirty="0" smtClean="0">
                <a:solidFill>
                  <a:schemeClr val="bg1"/>
                </a:solidFill>
                <a:ea typeface="標楷體" pitchFamily="65" charset="-120"/>
              </a:rPr>
              <a:t>!!!</a:t>
            </a:r>
          </a:p>
        </p:txBody>
      </p:sp>
      <p:pic>
        <p:nvPicPr>
          <p:cNvPr id="9218" name="Picture 2" descr="http://images.xooob.com/20083191/2008319114628557.jpg"/>
          <p:cNvPicPr>
            <a:picLocks noChangeAspect="1" noChangeArrowheads="1"/>
          </p:cNvPicPr>
          <p:nvPr/>
        </p:nvPicPr>
        <p:blipFill>
          <a:blip r:embed="rId4" cstate="print"/>
          <a:srcRect l="33264" t="24160" r="34985" b="31489"/>
          <a:stretch>
            <a:fillRect/>
          </a:stretch>
        </p:blipFill>
        <p:spPr bwMode="auto">
          <a:xfrm>
            <a:off x="7020272" y="4725144"/>
            <a:ext cx="1031023" cy="10801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iterate type="lt">
                                    <p:tmAbs val="0"/>
                                  </p:iterate>
                                  <p:childTnLst>
                                    <p:set>
                                      <p:cBhvr>
                                        <p:cTn id="22" dur="1" fill="hold">
                                          <p:stCondLst>
                                            <p:cond delay="0"/>
                                          </p:stCondLst>
                                        </p:cTn>
                                        <p:tgtEl>
                                          <p:spTgt spid="5"/>
                                        </p:tgtEl>
                                        <p:attrNameLst>
                                          <p:attrName>style.visibility</p:attrName>
                                        </p:attrNameLst>
                                      </p:cBhvr>
                                      <p:to>
                                        <p:strVal val="hidden"/>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7"/>
                                        </p:tgtEl>
                                        <p:attrNameLst>
                                          <p:attrName>style.visibility</p:attrName>
                                        </p:attrNameLst>
                                      </p:cBhvr>
                                      <p:to>
                                        <p:strVal val="visible"/>
                                      </p:to>
                                    </p:set>
                                    <p:anim calcmode="discrete" valueType="clr">
                                      <p:cBhvr override="childStyle">
                                        <p:cTn id="25"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7"/>
                                        </p:tgtEl>
                                        <p:attrNameLst>
                                          <p:attrName>fillcolor</p:attrName>
                                        </p:attrNameLst>
                                      </p:cBhvr>
                                      <p:tavLst>
                                        <p:tav tm="0">
                                          <p:val>
                                            <p:clrVal>
                                              <a:schemeClr val="accent2"/>
                                            </p:clrVal>
                                          </p:val>
                                        </p:tav>
                                        <p:tav tm="50000">
                                          <p:val>
                                            <p:clrVal>
                                              <a:schemeClr val="hlink"/>
                                            </p:clrVal>
                                          </p:val>
                                        </p:tav>
                                      </p:tavLst>
                                    </p:anim>
                                    <p:set>
                                      <p:cBhvr>
                                        <p:cTn id="27" dur="80"/>
                                        <p:tgtEl>
                                          <p:spTgt spid="7"/>
                                        </p:tgtEl>
                                        <p:attrNameLst>
                                          <p:attrName>fill.type</p:attrName>
                                        </p:attrNameLst>
                                      </p:cBhvr>
                                      <p:to>
                                        <p:strVal val="solid"/>
                                      </p:to>
                                    </p:set>
                                  </p:childTnLst>
                                </p:cTn>
                              </p:par>
                              <p:par>
                                <p:cTn id="28" presetID="1" presetClass="entr" presetSubtype="0" fill="hold" nodeType="withEffect">
                                  <p:stCondLst>
                                    <p:cond delay="0"/>
                                  </p:stCondLst>
                                  <p:childTnLst>
                                    <p:set>
                                      <p:cBhvr>
                                        <p:cTn id="29"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blipFill dpi="0" rotWithShape="1">
            <a:blip r:embed="rId3" cstate="print">
              <a:alphaModFix amt="75000"/>
            </a:blip>
            <a:srcRect/>
            <a:tile tx="0" ty="0" sx="100000" sy="100000" flip="none" algn="tl"/>
          </a:blipFill>
        </p:spPr>
        <p:txBody>
          <a:bodyPr/>
          <a:lstStyle/>
          <a:p>
            <a:r>
              <a:rPr lang="zh-TW" altLang="en-US" dirty="0" smtClean="0"/>
              <a:t>問題如下</a:t>
            </a:r>
            <a:endParaRPr lang="zh-TW" altLang="en-US" dirty="0"/>
          </a:p>
        </p:txBody>
      </p:sp>
      <p:sp>
        <p:nvSpPr>
          <p:cNvPr id="3" name="內容版面配置區 2"/>
          <p:cNvSpPr>
            <a:spLocks noGrp="1"/>
          </p:cNvSpPr>
          <p:nvPr>
            <p:ph idx="1"/>
          </p:nvPr>
        </p:nvSpPr>
        <p:spPr>
          <a:xfrm>
            <a:off x="0" y="1600200"/>
            <a:ext cx="9144000" cy="4997152"/>
          </a:xfrm>
          <a:blipFill dpi="0" rotWithShape="1">
            <a:blip r:embed="rId3" cstate="print">
              <a:alphaModFix amt="75000"/>
            </a:blip>
            <a:srcRect/>
            <a:tile tx="0" ty="0" sx="100000" sy="100000" flip="none" algn="tl"/>
          </a:blipFill>
        </p:spPr>
        <p:txBody>
          <a:bodyPr>
            <a:normAutofit fontScale="92500" lnSpcReduction="10000"/>
          </a:bodyPr>
          <a:lstStyle/>
          <a:p>
            <a:r>
              <a:rPr lang="zh-TW" altLang="en-US" dirty="0" smtClean="0"/>
              <a:t>遊戲本身很簡單，規則是</a:t>
            </a:r>
            <a:endParaRPr lang="en-US" altLang="zh-TW" dirty="0" smtClean="0"/>
          </a:p>
          <a:p>
            <a:pPr lvl="1"/>
            <a:r>
              <a:rPr lang="zh-TW" altLang="en-US" dirty="0" smtClean="0"/>
              <a:t>一開始每個人都沒喊過數字</a:t>
            </a:r>
            <a:endParaRPr lang="en-US" altLang="zh-TW" dirty="0" smtClean="0"/>
          </a:p>
          <a:p>
            <a:pPr lvl="1"/>
            <a:r>
              <a:rPr lang="zh-TW" altLang="en-US" dirty="0" smtClean="0"/>
              <a:t>沒有喊過人在任何時候都可以喊一個數字</a:t>
            </a:r>
            <a:endParaRPr lang="en-US" altLang="zh-TW" dirty="0" smtClean="0"/>
          </a:p>
          <a:p>
            <a:pPr lvl="1"/>
            <a:r>
              <a:rPr lang="zh-TW" altLang="en-US" dirty="0" smtClean="0"/>
              <a:t>這個數字要是上一個人喊過數字</a:t>
            </a:r>
            <a:r>
              <a:rPr lang="en-US" altLang="zh-TW" dirty="0" smtClean="0"/>
              <a:t>+1</a:t>
            </a:r>
          </a:p>
          <a:p>
            <a:pPr lvl="1"/>
            <a:r>
              <a:rPr lang="zh-TW" altLang="en-US" dirty="0" smtClean="0"/>
              <a:t>如果多個人同時喊同一個數字，則遊戲結束，這幾個人都輸</a:t>
            </a:r>
            <a:endParaRPr lang="en-US" altLang="zh-TW" dirty="0" smtClean="0"/>
          </a:p>
          <a:p>
            <a:pPr lvl="1"/>
            <a:r>
              <a:rPr lang="zh-TW" altLang="en-US" dirty="0" smtClean="0"/>
              <a:t>如果到最後有人沒有人輸，則是最後一個喊數字的人輸</a:t>
            </a:r>
            <a:endParaRPr lang="en-US" altLang="zh-TW" dirty="0" smtClean="0"/>
          </a:p>
          <a:p>
            <a:pPr lvl="1"/>
            <a:endParaRPr lang="en-US" altLang="zh-TW" dirty="0" smtClean="0"/>
          </a:p>
          <a:p>
            <a:r>
              <a:rPr lang="zh-TW" altLang="en-US" dirty="0" smtClean="0"/>
              <a:t>問題是</a:t>
            </a:r>
            <a:endParaRPr lang="en-US" altLang="zh-TW" dirty="0" smtClean="0"/>
          </a:p>
          <a:p>
            <a:pPr lvl="1"/>
            <a:r>
              <a:rPr lang="zh-TW" altLang="en-US" dirty="0" smtClean="0"/>
              <a:t>如何建立一套方法可以使每個人保證不管怎麼喊都不會撞在一起？而且隊輔看不出有使用任何的 方法？</a:t>
            </a:r>
            <a:endParaRPr lang="zh-TW" alt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4"/>
          <p:cNvPicPr>
            <a:picLocks noChangeAspect="1" noChangeArrowheads="1"/>
          </p:cNvPicPr>
          <p:nvPr/>
        </p:nvPicPr>
        <p:blipFill>
          <a:blip r:embed="rId3" cstate="print">
            <a:clrChange>
              <a:clrFrom>
                <a:srgbClr val="44FF00"/>
              </a:clrFrom>
              <a:clrTo>
                <a:srgbClr val="44FF00">
                  <a:alpha val="0"/>
                </a:srgbClr>
              </a:clrTo>
            </a:clrChange>
          </a:blip>
          <a:srcRect/>
          <a:stretch>
            <a:fillRect/>
          </a:stretch>
        </p:blipFill>
        <p:spPr bwMode="auto">
          <a:xfrm>
            <a:off x="5148064" y="1276350"/>
            <a:ext cx="3790950" cy="5581650"/>
          </a:xfrm>
          <a:prstGeom prst="rect">
            <a:avLst/>
          </a:prstGeom>
          <a:noFill/>
          <a:ln w="9525">
            <a:noFill/>
            <a:miter lim="800000"/>
            <a:headEnd/>
            <a:tailEnd/>
          </a:ln>
        </p:spPr>
      </p:pic>
      <p:sp>
        <p:nvSpPr>
          <p:cNvPr id="5" name="內容版面配置區 2"/>
          <p:cNvSpPr txBox="1">
            <a:spLocks/>
          </p:cNvSpPr>
          <p:nvPr/>
        </p:nvSpPr>
        <p:spPr>
          <a:xfrm>
            <a:off x="467544"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好了，我回答了你的問題，換你回答我的了，幽靈有可能永遠留存在這世上嗎？</a:t>
            </a:r>
            <a:endParaRPr lang="en-US" altLang="zh-TW" sz="3200" dirty="0" smtClean="0">
              <a:solidFill>
                <a:schemeClr val="bg1"/>
              </a:solidFill>
              <a:ea typeface="標楷體" pitchFamily="65" charset="-120"/>
            </a:endParaRPr>
          </a:p>
        </p:txBody>
      </p:sp>
      <p:pic>
        <p:nvPicPr>
          <p:cNvPr id="6" name="Picture 2"/>
          <p:cNvPicPr>
            <a:picLocks noChangeAspect="1" noChangeArrowheads="1"/>
          </p:cNvPicPr>
          <p:nvPr/>
        </p:nvPicPr>
        <p:blipFill>
          <a:blip r:embed="rId4" cstate="print"/>
          <a:srcRect/>
          <a:stretch>
            <a:fillRect/>
          </a:stretch>
        </p:blipFill>
        <p:spPr bwMode="auto">
          <a:xfrm>
            <a:off x="7092280" y="4725144"/>
            <a:ext cx="1078408" cy="1102373"/>
          </a:xfrm>
          <a:prstGeom prst="rect">
            <a:avLst/>
          </a:prstGeom>
          <a:noFill/>
          <a:ln w="9525">
            <a:noFill/>
            <a:miter lim="800000"/>
            <a:headEnd/>
            <a:tailEnd/>
          </a:ln>
        </p:spPr>
      </p:pic>
      <p:sp>
        <p:nvSpPr>
          <p:cNvPr id="7" name="內容版面配置區 2"/>
          <p:cNvSpPr txBox="1">
            <a:spLocks/>
          </p:cNvSpPr>
          <p:nvPr/>
        </p:nvSpPr>
        <p:spPr>
          <a:xfrm>
            <a:off x="467544" y="4221088"/>
            <a:ext cx="8229600" cy="2376264"/>
          </a:xfrm>
          <a:prstGeom prst="rect">
            <a:avLst/>
          </a:prstGeom>
          <a:gradFill>
            <a:gsLst>
              <a:gs pos="26000">
                <a:srgbClr val="0087E6">
                  <a:alpha val="88000"/>
                </a:srgbClr>
              </a:gs>
              <a:gs pos="100000">
                <a:srgbClr val="005CBF"/>
              </a:gs>
            </a:gsLst>
            <a:lin ang="5400000" scaled="1"/>
          </a:gradFill>
          <a:ln w="88900" cap="rnd" cmpd="dbl">
            <a:solidFill>
              <a:schemeClr val="bg1"/>
            </a:solidFill>
            <a:bevel/>
          </a:ln>
        </p:spPr>
        <p:txBody>
          <a:bodyPr vert="horz" lIns="91440" tIns="45720" rIns="91440" bIns="45720" rtlCol="0">
            <a:normAutofit/>
          </a:bodyPr>
          <a:lstStyle/>
          <a:p>
            <a:pPr marL="342900" lvl="0" indent="-342900">
              <a:spcBef>
                <a:spcPct val="20000"/>
              </a:spcBef>
              <a:defRPr/>
            </a:pPr>
            <a:r>
              <a:rPr lang="zh-TW" altLang="en-US" sz="3200" dirty="0" smtClean="0">
                <a:solidFill>
                  <a:schemeClr val="bg1"/>
                </a:solidFill>
                <a:ea typeface="標楷體" pitchFamily="65" charset="-120"/>
              </a:rPr>
              <a:t>恩</a:t>
            </a:r>
            <a:r>
              <a:rPr lang="en-US" altLang="zh-TW" sz="3200" dirty="0" smtClean="0">
                <a:solidFill>
                  <a:schemeClr val="bg1"/>
                </a:solidFill>
                <a:ea typeface="標楷體" pitchFamily="65" charset="-120"/>
              </a:rPr>
              <a:t>…</a:t>
            </a:r>
            <a:r>
              <a:rPr lang="zh-TW" altLang="en-US" sz="3200" dirty="0" smtClean="0">
                <a:solidFill>
                  <a:schemeClr val="bg1"/>
                </a:solidFill>
                <a:ea typeface="標楷體" pitchFamily="65" charset="-120"/>
              </a:rPr>
              <a:t>這個麻</a:t>
            </a:r>
            <a:r>
              <a:rPr lang="en-US" altLang="zh-TW" sz="3200" dirty="0" smtClean="0">
                <a:solidFill>
                  <a:schemeClr val="bg1"/>
                </a:solidFill>
                <a:ea typeface="標楷體" pitchFamily="65" charset="-120"/>
              </a:rPr>
              <a:t>…</a:t>
            </a:r>
            <a:r>
              <a:rPr lang="zh-TW" altLang="en-US" sz="3200" dirty="0" smtClean="0">
                <a:solidFill>
                  <a:schemeClr val="bg1"/>
                </a:solidFill>
                <a:ea typeface="標楷體" pitchFamily="65" charset="-120"/>
              </a:rPr>
              <a:t>你覺得呢？</a:t>
            </a:r>
            <a:endParaRPr lang="en-US" altLang="zh-TW" sz="3200" dirty="0" smtClean="0">
              <a:solidFill>
                <a:schemeClr val="bg1"/>
              </a:solidFill>
              <a:ea typeface="標楷體" pitchFamily="65" charset="-120"/>
            </a:endParaRPr>
          </a:p>
        </p:txBody>
      </p:sp>
      <p:pic>
        <p:nvPicPr>
          <p:cNvPr id="9218" name="Picture 2" descr="http://images.xooob.com/20083191/2008319114628557.jpg"/>
          <p:cNvPicPr>
            <a:picLocks noChangeAspect="1" noChangeArrowheads="1"/>
          </p:cNvPicPr>
          <p:nvPr/>
        </p:nvPicPr>
        <p:blipFill>
          <a:blip r:embed="rId5" cstate="print"/>
          <a:srcRect l="33264" t="24160" r="34985" b="31489"/>
          <a:stretch>
            <a:fillRect/>
          </a:stretch>
        </p:blipFill>
        <p:spPr bwMode="auto">
          <a:xfrm>
            <a:off x="7020272" y="4697760"/>
            <a:ext cx="1031023" cy="10801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iterate type="lt">
                                    <p:tmAbs val="0"/>
                                  </p:iterate>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7"/>
                                        </p:tgtEl>
                                        <p:attrNameLst>
                                          <p:attrName>style.visibility</p:attrName>
                                        </p:attrNameLst>
                                      </p:cBhvr>
                                      <p:to>
                                        <p:strVal val="visible"/>
                                      </p:to>
                                    </p:set>
                                    <p:anim calcmode="discrete" valueType="clr">
                                      <p:cBhvr override="childStyle">
                                        <p:cTn id="2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7"/>
                                        </p:tgtEl>
                                        <p:attrNameLst>
                                          <p:attrName>fillcolor</p:attrName>
                                        </p:attrNameLst>
                                      </p:cBhvr>
                                      <p:tavLst>
                                        <p:tav tm="0">
                                          <p:val>
                                            <p:clrVal>
                                              <a:schemeClr val="accent2"/>
                                            </p:clrVal>
                                          </p:val>
                                        </p:tav>
                                        <p:tav tm="50000">
                                          <p:val>
                                            <p:clrVal>
                                              <a:schemeClr val="hlink"/>
                                            </p:clrVal>
                                          </p:val>
                                        </p:tav>
                                      </p:tavLst>
                                    </p:anim>
                                    <p:set>
                                      <p:cBhvr>
                                        <p:cTn id="29" dur="80"/>
                                        <p:tgtEl>
                                          <p:spTgt spid="7"/>
                                        </p:tgtEl>
                                        <p:attrNameLst>
                                          <p:attrName>fill.type</p:attrName>
                                        </p:attrNameLst>
                                      </p:cBhvr>
                                      <p:to>
                                        <p:strVal val="solid"/>
                                      </p:to>
                                    </p:set>
                                  </p:childTnLst>
                                </p:cTn>
                              </p:par>
                              <p:par>
                                <p:cTn id="30" presetID="1" presetClass="entr" presetSubtype="0" fill="hold" nodeType="withEffect">
                                  <p:stCondLst>
                                    <p:cond delay="0"/>
                                  </p:stCondLst>
                                  <p:childTnLst>
                                    <p:set>
                                      <p:cBhvr>
                                        <p:cTn id="31"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t="-44000" b="-44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人的行為有可能被電腦複製嗎？</a:t>
            </a:r>
            <a:endParaRPr lang="zh-TW" altLang="en-US" dirty="0"/>
          </a:p>
        </p:txBody>
      </p:sp>
      <p:graphicFrame>
        <p:nvGraphicFramePr>
          <p:cNvPr id="4" name="表格 3"/>
          <p:cNvGraphicFramePr>
            <a:graphicFrameLocks noGrp="1"/>
          </p:cNvGraphicFramePr>
          <p:nvPr/>
        </p:nvGraphicFramePr>
        <p:xfrm>
          <a:off x="1619672" y="1772816"/>
          <a:ext cx="6096000" cy="259080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zh-TW" altLang="en-US" sz="2800" dirty="0" smtClean="0"/>
                        <a:t>人</a:t>
                      </a:r>
                      <a:endParaRPr lang="zh-TW" altLang="en-US" sz="2800" dirty="0"/>
                    </a:p>
                  </a:txBody>
                  <a:tcPr/>
                </a:tc>
                <a:tc>
                  <a:txBody>
                    <a:bodyPr/>
                    <a:lstStyle/>
                    <a:p>
                      <a:pPr algn="ctr"/>
                      <a:r>
                        <a:rPr lang="zh-TW" altLang="en-US" sz="2800" dirty="0" smtClean="0"/>
                        <a:t>電腦</a:t>
                      </a:r>
                      <a:endParaRPr lang="zh-TW" altLang="en-US" sz="2800" dirty="0"/>
                    </a:p>
                  </a:txBody>
                  <a:tcPr/>
                </a:tc>
              </a:tr>
              <a:tr h="370840">
                <a:tc>
                  <a:txBody>
                    <a:bodyPr/>
                    <a:lstStyle/>
                    <a:p>
                      <a:pPr algn="ctr"/>
                      <a:r>
                        <a:rPr lang="zh-TW" altLang="en-US" sz="2800" dirty="0" smtClean="0"/>
                        <a:t>容錯</a:t>
                      </a:r>
                      <a:endParaRPr lang="zh-TW" altLang="en-US" sz="2800" dirty="0"/>
                    </a:p>
                  </a:txBody>
                  <a:tcPr/>
                </a:tc>
                <a:tc>
                  <a:txBody>
                    <a:bodyPr/>
                    <a:lstStyle/>
                    <a:p>
                      <a:pPr algn="ctr"/>
                      <a:r>
                        <a:rPr lang="zh-TW" altLang="en-US" sz="2800" dirty="0" smtClean="0"/>
                        <a:t>精確</a:t>
                      </a:r>
                      <a:endParaRPr lang="zh-TW" altLang="en-US" sz="2800" dirty="0"/>
                    </a:p>
                  </a:txBody>
                  <a:tcPr/>
                </a:tc>
              </a:tr>
              <a:tr h="370840">
                <a:tc>
                  <a:txBody>
                    <a:bodyPr/>
                    <a:lstStyle/>
                    <a:p>
                      <a:pPr algn="ctr"/>
                      <a:r>
                        <a:rPr lang="zh-TW" altLang="en-US" sz="2800" dirty="0" smtClean="0"/>
                        <a:t>分散式</a:t>
                      </a:r>
                      <a:endParaRPr lang="zh-TW" altLang="en-US" sz="2800" dirty="0"/>
                    </a:p>
                  </a:txBody>
                  <a:tcPr/>
                </a:tc>
                <a:tc>
                  <a:txBody>
                    <a:bodyPr/>
                    <a:lstStyle/>
                    <a:p>
                      <a:pPr algn="ctr"/>
                      <a:r>
                        <a:rPr lang="zh-TW" altLang="en-US" sz="2800" dirty="0" smtClean="0"/>
                        <a:t>單線進行</a:t>
                      </a:r>
                      <a:endParaRPr lang="zh-TW" altLang="en-US" sz="2800" dirty="0"/>
                    </a:p>
                  </a:txBody>
                  <a:tcPr/>
                </a:tc>
              </a:tr>
              <a:tr h="370840">
                <a:tc>
                  <a:txBody>
                    <a:bodyPr/>
                    <a:lstStyle/>
                    <a:p>
                      <a:pPr algn="ctr"/>
                      <a:r>
                        <a:rPr lang="zh-TW" altLang="en-US" sz="2800" dirty="0" smtClean="0"/>
                        <a:t>大量</a:t>
                      </a:r>
                      <a:endParaRPr lang="zh-TW" altLang="en-US" sz="2800" dirty="0"/>
                    </a:p>
                  </a:txBody>
                  <a:tcPr/>
                </a:tc>
                <a:tc>
                  <a:txBody>
                    <a:bodyPr/>
                    <a:lstStyle/>
                    <a:p>
                      <a:pPr algn="ctr"/>
                      <a:r>
                        <a:rPr lang="zh-TW" altLang="en-US" sz="2800" dirty="0" smtClean="0"/>
                        <a:t>速度快</a:t>
                      </a:r>
                      <a:endParaRPr lang="zh-TW" altLang="en-US" sz="2800" dirty="0"/>
                    </a:p>
                  </a:txBody>
                  <a:tcPr/>
                </a:tc>
              </a:tr>
              <a:tr h="370840">
                <a:tc>
                  <a:txBody>
                    <a:bodyPr/>
                    <a:lstStyle/>
                    <a:p>
                      <a:pPr algn="ctr"/>
                      <a:r>
                        <a:rPr lang="zh-TW" altLang="en-US" sz="2800" dirty="0" smtClean="0"/>
                        <a:t>泛用</a:t>
                      </a:r>
                      <a:endParaRPr lang="zh-TW" altLang="en-US" sz="2800" dirty="0"/>
                    </a:p>
                  </a:txBody>
                  <a:tcPr/>
                </a:tc>
                <a:tc>
                  <a:txBody>
                    <a:bodyPr/>
                    <a:lstStyle/>
                    <a:p>
                      <a:pPr algn="ctr"/>
                      <a:r>
                        <a:rPr lang="zh-TW" altLang="en-US" sz="2800" dirty="0" smtClean="0"/>
                        <a:t>目的性</a:t>
                      </a:r>
                      <a:endParaRPr lang="zh-TW" altLang="en-US" sz="2800" dirty="0"/>
                    </a:p>
                  </a:txBody>
                  <a:tcPr/>
                </a:tc>
              </a:tr>
            </a:tbl>
          </a:graphicData>
        </a:graphic>
      </p:graphicFrame>
      <p:sp>
        <p:nvSpPr>
          <p:cNvPr id="5" name="內容版面配置區 4"/>
          <p:cNvSpPr>
            <a:spLocks noGrp="1"/>
          </p:cNvSpPr>
          <p:nvPr>
            <p:ph idx="1"/>
          </p:nvPr>
        </p:nvSpPr>
        <p:spPr>
          <a:xfrm>
            <a:off x="457200" y="4653136"/>
            <a:ext cx="8229600" cy="1473027"/>
          </a:xfrm>
        </p:spPr>
        <p:txBody>
          <a:bodyPr>
            <a:normAutofit fontScale="92500" lnSpcReduction="10000"/>
          </a:bodyPr>
          <a:lstStyle/>
          <a:p>
            <a:r>
              <a:rPr lang="zh-TW" altLang="en-US" dirty="0" smtClean="0"/>
              <a:t>我們都知道人與電腦有差別</a:t>
            </a:r>
            <a:endParaRPr lang="en-US" altLang="zh-TW" dirty="0" smtClean="0"/>
          </a:p>
          <a:p>
            <a:r>
              <a:rPr lang="zh-TW" altLang="en-US" dirty="0" smtClean="0"/>
              <a:t>但是，根據前面所述，只要資訊量夠多，我們可以做到任何事情，在這裡適用嗎？</a:t>
            </a:r>
            <a:endParaRPr lang="zh-TW" alt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3000" r="-33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5"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060329" y="2852936"/>
            <a:ext cx="2083671" cy="2348880"/>
          </a:xfrm>
          <a:prstGeom prst="rect">
            <a:avLst/>
          </a:prstGeom>
          <a:noFill/>
          <a:ln w="9525">
            <a:noFill/>
            <a:miter lim="800000"/>
            <a:headEnd/>
            <a:tailEnd/>
          </a:ln>
        </p:spPr>
      </p:pic>
      <p:sp>
        <p:nvSpPr>
          <p:cNvPr id="6" name="內容版面配置區 2"/>
          <p:cNvSpPr txBox="1">
            <a:spLocks/>
          </p:cNvSpPr>
          <p:nvPr/>
        </p:nvSpPr>
        <p:spPr>
          <a:xfrm>
            <a:off x="0" y="0"/>
            <a:ext cx="9144000" cy="6858000"/>
          </a:xfrm>
          <a:prstGeom prst="rect">
            <a:avLst/>
          </a:prstGeom>
          <a:solidFill>
            <a:schemeClr val="bg1">
              <a:alpha val="52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3200" b="0" i="0" u="none" strike="noStrike" kern="1200" cap="none" spc="0" normalizeH="0" baseline="0" noProof="0" dirty="0" smtClean="0">
                <a:ln>
                  <a:noFill/>
                </a:ln>
                <a:solidFill>
                  <a:schemeClr val="tx1"/>
                </a:solidFill>
                <a:effectLst/>
                <a:uLnTx/>
                <a:uFillTx/>
                <a:latin typeface="+mn-lt"/>
                <a:ea typeface="標楷體" pitchFamily="65" charset="-120"/>
                <a:cs typeface="+mn-cs"/>
              </a:rPr>
              <a:t>資訊的時代</a:t>
            </a:r>
            <a:endParaRPr kumimoji="0" lang="en-US" altLang="zh-TW" sz="3200" b="0" i="0" u="none" strike="noStrike" kern="1200" cap="none" spc="0" normalizeH="0" baseline="0" noProof="0" dirty="0" smtClean="0">
              <a:ln>
                <a:noFill/>
              </a:ln>
              <a:solidFill>
                <a:schemeClr val="tx1"/>
              </a:solidFill>
              <a:effectLst/>
              <a:uLnTx/>
              <a:uFillTx/>
              <a:latin typeface="+mn-lt"/>
              <a:ea typeface="標楷體" pitchFamily="65" charset="-120"/>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zh-TW" altLang="en-US" sz="3200" dirty="0" smtClean="0">
                <a:ea typeface="標楷體" pitchFamily="65" charset="-120"/>
              </a:rPr>
              <a:t>運用和處理資訊將成為最重要的事情</a:t>
            </a:r>
            <a:r>
              <a:rPr lang="en-US" altLang="zh-TW" sz="3200" dirty="0" smtClean="0">
                <a:ea typeface="標楷體" pitchFamily="65" charset="-120"/>
              </a:rPr>
              <a:t>(</a:t>
            </a:r>
            <a:r>
              <a:rPr lang="zh-TW" altLang="en-US" sz="3200" dirty="0" smtClean="0">
                <a:ea typeface="標楷體" pitchFamily="65" charset="-120"/>
              </a:rPr>
              <a:t>之一</a:t>
            </a:r>
            <a:r>
              <a:rPr lang="en-US" altLang="zh-TW" sz="3200" dirty="0" smtClean="0">
                <a:ea typeface="標楷體" pitchFamily="65" charset="-120"/>
              </a:rPr>
              <a:t>)</a:t>
            </a:r>
          </a:p>
          <a:p>
            <a:pPr marL="342900" lvl="0" indent="-342900">
              <a:spcBef>
                <a:spcPct val="20000"/>
              </a:spcBef>
              <a:buFont typeface="Arial" pitchFamily="34" charset="0"/>
              <a:buChar char="•"/>
            </a:pPr>
            <a:r>
              <a:rPr lang="zh-TW" altLang="en-US" sz="3200" dirty="0" smtClean="0">
                <a:ea typeface="標楷體" pitchFamily="65" charset="-120"/>
              </a:rPr>
              <a:t>這堂課的目的是希望你們面對各式各樣的資訊，能像神秘老人所說的一樣，去發現每個資訊的背後的本質</a:t>
            </a:r>
            <a:endParaRPr lang="en-US" altLang="zh-TW" sz="3200" dirty="0" smtClean="0">
              <a:ea typeface="標楷體" pitchFamily="65" charset="-120"/>
            </a:endParaRPr>
          </a:p>
          <a:p>
            <a:pPr marL="342900" lvl="0" indent="-342900">
              <a:spcBef>
                <a:spcPct val="20000"/>
              </a:spcBef>
              <a:buFont typeface="Arial" pitchFamily="34" charset="0"/>
              <a:buChar char="•"/>
            </a:pPr>
            <a:r>
              <a:rPr lang="zh-TW" altLang="en-US" sz="3200" dirty="0" smtClean="0">
                <a:ea typeface="標楷體" pitchFamily="65" charset="-120"/>
              </a:rPr>
              <a:t>學習科學，尤其是資訊科學又是在追求看透並且描述這些本質。</a:t>
            </a:r>
            <a:endParaRPr lang="en-US" altLang="zh-TW" sz="3200" dirty="0" smtClean="0">
              <a:ea typeface="標楷體" pitchFamily="65" charset="-120"/>
            </a:endParaRPr>
          </a:p>
          <a:p>
            <a:pPr marL="342900" lvl="0" indent="-342900">
              <a:spcBef>
                <a:spcPct val="20000"/>
              </a:spcBef>
              <a:buFont typeface="Arial" pitchFamily="34" charset="0"/>
              <a:buChar char="•"/>
            </a:pPr>
            <a:r>
              <a:rPr lang="zh-TW" altLang="en-US" sz="3200" dirty="0" smtClean="0">
                <a:ea typeface="標楷體" pitchFamily="65" charset="-120"/>
              </a:rPr>
              <a:t>在追求的過程中可能會遭遇一些困難，就像主角一樣，動不動就被打趴</a:t>
            </a:r>
            <a:endParaRPr lang="en-US" altLang="zh-TW" sz="3200" dirty="0" smtClean="0">
              <a:ea typeface="標楷體" pitchFamily="65" charset="-120"/>
            </a:endParaRPr>
          </a:p>
          <a:p>
            <a:pPr marL="342900" lvl="0" indent="-342900">
              <a:spcBef>
                <a:spcPct val="20000"/>
              </a:spcBef>
              <a:buFont typeface="Arial" pitchFamily="34" charset="0"/>
              <a:buChar char="•"/>
            </a:pPr>
            <a:r>
              <a:rPr lang="zh-TW" altLang="en-US" sz="3200" dirty="0" smtClean="0">
                <a:ea typeface="標楷體" pitchFamily="65" charset="-120"/>
              </a:rPr>
              <a:t>但是希望你能相信，如果現在看不到，是因為你還沒看到，不是他不存在</a:t>
            </a:r>
          </a:p>
          <a:p>
            <a:pPr marL="342900" lvl="0" indent="-342900">
              <a:spcBef>
                <a:spcPct val="20000"/>
              </a:spcBef>
              <a:buFont typeface="Arial" pitchFamily="34" charset="0"/>
              <a:buChar char="•"/>
            </a:pPr>
            <a:r>
              <a:rPr lang="zh-TW" altLang="en-US" sz="3200" dirty="0" smtClean="0">
                <a:ea typeface="標楷體" pitchFamily="65" charset="-120"/>
              </a:rPr>
              <a:t>感謝大家的聆聽與配合</a:t>
            </a:r>
            <a:endParaRPr lang="en-US" altLang="zh-TW" sz="3200" dirty="0" smtClean="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2889</TotalTime>
  <Words>3027</Words>
  <Application>Microsoft Office PowerPoint</Application>
  <PresentationFormat>如螢幕大小 (4:3)</PresentationFormat>
  <Paragraphs>626</Paragraphs>
  <Slides>99</Slides>
  <Notes>13</Notes>
  <HiddenSlides>0</HiddenSlides>
  <MMClips>2</MMClips>
  <ScaleCrop>false</ScaleCrop>
  <HeadingPairs>
    <vt:vector size="4" baseType="variant">
      <vt:variant>
        <vt:lpstr>佈景主題</vt:lpstr>
      </vt:variant>
      <vt:variant>
        <vt:i4>1</vt:i4>
      </vt:variant>
      <vt:variant>
        <vt:lpstr>投影片標題</vt:lpstr>
      </vt:variant>
      <vt:variant>
        <vt:i4>99</vt:i4>
      </vt:variant>
    </vt:vector>
  </HeadingPairs>
  <TitlesOfParts>
    <vt:vector size="100" baseType="lpstr">
      <vt:lpstr>Office 佈景主題</vt:lpstr>
      <vt:lpstr>資訊？</vt:lpstr>
      <vt:lpstr>PowerPoint 簡報</vt:lpstr>
      <vt:lpstr>PowerPoint 簡報</vt:lpstr>
      <vt:lpstr>PowerPoint 簡報</vt:lpstr>
      <vt:lpstr>PowerPoint 簡報</vt:lpstr>
      <vt:lpstr>還是一些很酷炫的東西?</vt:lpstr>
      <vt:lpstr>PowerPoint 簡報</vt:lpstr>
      <vt:lpstr>資訊？電腦？程式？</vt:lpstr>
      <vt:lpstr>PowerPoint 簡報</vt:lpstr>
      <vt:lpstr>PowerPoint 簡報</vt:lpstr>
      <vt:lpstr>PowerPoint 簡報</vt:lpstr>
      <vt:lpstr>PowerPoint 簡報</vt:lpstr>
      <vt:lpstr>敘述順序</vt:lpstr>
      <vt:lpstr>PowerPoint 簡報</vt:lpstr>
      <vt:lpstr>PowerPoint 簡報</vt:lpstr>
      <vt:lpstr>PowerPoint 簡報</vt:lpstr>
      <vt:lpstr>PowerPoint 簡報</vt:lpstr>
      <vt:lpstr>PowerPoint 簡報</vt:lpstr>
      <vt:lpstr>PowerPoint 簡報</vt:lpstr>
      <vt:lpstr>Windows 系列</vt:lpstr>
      <vt:lpstr>Mac OS X/iOS</vt:lpstr>
      <vt:lpstr>Chrome Os /Android</vt:lpstr>
      <vt:lpstr>Linux系列</vt:lpstr>
      <vt:lpstr>不同的制度</vt:lpstr>
      <vt:lpstr>語言</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資訊是什麼？</vt:lpstr>
      <vt:lpstr>你覺得程式可以做到什麼？ 做不到什麼？</vt:lpstr>
      <vt:lpstr>PowerPoint 簡報</vt:lpstr>
      <vt:lpstr>資訊科學 是一個描述的科學</vt:lpstr>
      <vt:lpstr>PowerPoint 簡報</vt:lpstr>
      <vt:lpstr>Function</vt:lpstr>
      <vt:lpstr>系統function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順序問題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for迴圈</vt:lpstr>
      <vt:lpstr>for迴圈</vt:lpstr>
      <vt:lpstr>兩種描述</vt:lpstr>
      <vt:lpstr>PowerPoint 簡報</vt:lpstr>
      <vt:lpstr>PowerPoint 簡報</vt:lpstr>
      <vt:lpstr>PowerPoint 簡報</vt:lpstr>
      <vt:lpstr>PowerPoint 簡報</vt:lpstr>
      <vt:lpstr>PowerPoint 簡報</vt:lpstr>
      <vt:lpstr>PowerPoint 簡報</vt:lpstr>
      <vt:lpstr>if else</vt:lpstr>
      <vt:lpstr>if是程式的核心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問題如下</vt:lpstr>
      <vt:lpstr>PowerPoint 簡報</vt:lpstr>
      <vt:lpstr>人的行為有可能被電腦複製嗎？</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ken</dc:creator>
  <cp:lastModifiedBy>ken77921</cp:lastModifiedBy>
  <cp:revision>361</cp:revision>
  <dcterms:created xsi:type="dcterms:W3CDTF">2011-07-02T03:57:05Z</dcterms:created>
  <dcterms:modified xsi:type="dcterms:W3CDTF">2014-10-17T14:32:34Z</dcterms:modified>
</cp:coreProperties>
</file>